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1" r:id="rId1"/>
  </p:sldMasterIdLst>
  <p:notesMasterIdLst>
    <p:notesMasterId r:id="rId39"/>
  </p:notesMasterIdLst>
  <p:handoutMasterIdLst>
    <p:handoutMasterId r:id="rId40"/>
  </p:handoutMasterIdLst>
  <p:sldIdLst>
    <p:sldId id="256" r:id="rId2"/>
    <p:sldId id="393" r:id="rId3"/>
    <p:sldId id="394" r:id="rId4"/>
    <p:sldId id="404" r:id="rId5"/>
    <p:sldId id="405" r:id="rId6"/>
    <p:sldId id="406" r:id="rId7"/>
    <p:sldId id="361" r:id="rId8"/>
    <p:sldId id="385" r:id="rId9"/>
    <p:sldId id="388" r:id="rId10"/>
    <p:sldId id="389" r:id="rId11"/>
    <p:sldId id="395" r:id="rId12"/>
    <p:sldId id="362" r:id="rId13"/>
    <p:sldId id="363" r:id="rId14"/>
    <p:sldId id="364" r:id="rId15"/>
    <p:sldId id="365" r:id="rId16"/>
    <p:sldId id="366" r:id="rId17"/>
    <p:sldId id="407" r:id="rId18"/>
    <p:sldId id="367" r:id="rId19"/>
    <p:sldId id="368" r:id="rId20"/>
    <p:sldId id="369" r:id="rId21"/>
    <p:sldId id="370" r:id="rId22"/>
    <p:sldId id="371" r:id="rId23"/>
    <p:sldId id="372" r:id="rId24"/>
    <p:sldId id="373" r:id="rId25"/>
    <p:sldId id="374" r:id="rId26"/>
    <p:sldId id="375" r:id="rId27"/>
    <p:sldId id="376" r:id="rId28"/>
    <p:sldId id="377" r:id="rId29"/>
    <p:sldId id="378" r:id="rId30"/>
    <p:sldId id="379" r:id="rId31"/>
    <p:sldId id="380" r:id="rId32"/>
    <p:sldId id="381" r:id="rId33"/>
    <p:sldId id="382" r:id="rId34"/>
    <p:sldId id="383" r:id="rId35"/>
    <p:sldId id="384" r:id="rId36"/>
    <p:sldId id="355" r:id="rId37"/>
    <p:sldId id="356" r:id="rId38"/>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66"/>
    <p:restoredTop sz="66434" autoAdjust="0"/>
  </p:normalViewPr>
  <p:slideViewPr>
    <p:cSldViewPr>
      <p:cViewPr varScale="1">
        <p:scale>
          <a:sx n="33" d="100"/>
          <a:sy n="33" d="100"/>
        </p:scale>
        <p:origin x="1217" y="41"/>
      </p:cViewPr>
      <p:guideLst>
        <p:guide orient="horz" pos="2160"/>
        <p:guide pos="2880"/>
      </p:guideLst>
    </p:cSldViewPr>
  </p:slideViewPr>
  <p:notesTextViewPr>
    <p:cViewPr>
      <p:scale>
        <a:sx n="1" d="1"/>
        <a:sy n="1" d="1"/>
      </p:scale>
      <p:origin x="0" y="0"/>
    </p:cViewPr>
  </p:notesTextViewPr>
  <p:notesViewPr>
    <p:cSldViewPr>
      <p:cViewPr varScale="1">
        <p:scale>
          <a:sx n="84" d="100"/>
          <a:sy n="84" d="100"/>
        </p:scale>
        <p:origin x="-3132" y="-78"/>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BEF945-C7FE-479C-9262-31109B536058}" type="doc">
      <dgm:prSet loTypeId="urn:microsoft.com/office/officeart/2005/8/layout/StepDownProcess" loCatId="process" qsTypeId="urn:microsoft.com/office/officeart/2005/8/quickstyle/simple5" qsCatId="simple" csTypeId="urn:microsoft.com/office/officeart/2005/8/colors/accent4_2" csCatId="accent4" phldr="1"/>
      <dgm:spPr/>
      <dgm:t>
        <a:bodyPr/>
        <a:lstStyle/>
        <a:p>
          <a:endParaRPr lang="tr-TR"/>
        </a:p>
      </dgm:t>
    </dgm:pt>
    <dgm:pt modelId="{09D81F4C-361D-4A6A-A9FC-300B7223C8F5}">
      <dgm:prSet phldrT="[Text]"/>
      <dgm:spPr/>
      <dgm:t>
        <a:bodyPr/>
        <a:lstStyle/>
        <a:p>
          <a:r>
            <a:rPr lang="tr-TR" b="1" dirty="0" smtClean="0">
              <a:latin typeface="Arial" pitchFamily="34" charset="0"/>
              <a:cs typeface="Arial" pitchFamily="34" charset="0"/>
            </a:rPr>
            <a:t>Requirements</a:t>
          </a:r>
          <a:endParaRPr lang="tr-TR" b="1" dirty="0">
            <a:latin typeface="Arial" pitchFamily="34" charset="0"/>
            <a:cs typeface="Arial" pitchFamily="34" charset="0"/>
          </a:endParaRPr>
        </a:p>
      </dgm:t>
    </dgm:pt>
    <dgm:pt modelId="{B517F019-499F-43C6-BA41-99F5097F27A0}" type="parTrans" cxnId="{C19CF002-505D-4619-9381-25E8528E47F5}">
      <dgm:prSet/>
      <dgm:spPr/>
      <dgm:t>
        <a:bodyPr/>
        <a:lstStyle/>
        <a:p>
          <a:endParaRPr lang="tr-TR" b="1">
            <a:latin typeface="Arial" pitchFamily="34" charset="0"/>
            <a:cs typeface="Arial" pitchFamily="34" charset="0"/>
          </a:endParaRPr>
        </a:p>
      </dgm:t>
    </dgm:pt>
    <dgm:pt modelId="{2FAE916C-F597-42FC-8B3A-597B2546E9DF}" type="sibTrans" cxnId="{C19CF002-505D-4619-9381-25E8528E47F5}">
      <dgm:prSet/>
      <dgm:spPr/>
      <dgm:t>
        <a:bodyPr/>
        <a:lstStyle/>
        <a:p>
          <a:endParaRPr lang="tr-TR" b="1">
            <a:latin typeface="Arial" pitchFamily="34" charset="0"/>
            <a:cs typeface="Arial" pitchFamily="34" charset="0"/>
          </a:endParaRPr>
        </a:p>
      </dgm:t>
    </dgm:pt>
    <dgm:pt modelId="{C5C508D3-1CD9-436D-A7AE-B54349DF1A25}">
      <dgm:prSet phldrT="[Text]"/>
      <dgm:spPr/>
      <dgm:t>
        <a:bodyPr/>
        <a:lstStyle/>
        <a:p>
          <a:r>
            <a:rPr lang="tr-TR" b="1" dirty="0" smtClean="0">
              <a:latin typeface="Arial" pitchFamily="34" charset="0"/>
              <a:cs typeface="Arial" pitchFamily="34" charset="0"/>
            </a:rPr>
            <a:t>Analysis</a:t>
          </a:r>
          <a:endParaRPr lang="tr-TR" b="1" dirty="0">
            <a:latin typeface="Arial" pitchFamily="34" charset="0"/>
            <a:cs typeface="Arial" pitchFamily="34" charset="0"/>
          </a:endParaRPr>
        </a:p>
      </dgm:t>
    </dgm:pt>
    <dgm:pt modelId="{0AA77574-0B00-47FC-9293-293419AFE6B8}" type="parTrans" cxnId="{FA97483D-D5C5-4E6C-894F-7A01BB4F186F}">
      <dgm:prSet/>
      <dgm:spPr/>
      <dgm:t>
        <a:bodyPr/>
        <a:lstStyle/>
        <a:p>
          <a:endParaRPr lang="tr-TR" b="1">
            <a:latin typeface="Arial" pitchFamily="34" charset="0"/>
            <a:cs typeface="Arial" pitchFamily="34" charset="0"/>
          </a:endParaRPr>
        </a:p>
      </dgm:t>
    </dgm:pt>
    <dgm:pt modelId="{92C3EECF-441A-47F9-A982-54F8C5514B6E}" type="sibTrans" cxnId="{FA97483D-D5C5-4E6C-894F-7A01BB4F186F}">
      <dgm:prSet/>
      <dgm:spPr/>
      <dgm:t>
        <a:bodyPr/>
        <a:lstStyle/>
        <a:p>
          <a:endParaRPr lang="tr-TR" b="1">
            <a:latin typeface="Arial" pitchFamily="34" charset="0"/>
            <a:cs typeface="Arial" pitchFamily="34" charset="0"/>
          </a:endParaRPr>
        </a:p>
      </dgm:t>
    </dgm:pt>
    <dgm:pt modelId="{9E181877-5A89-4771-8541-AA0EFFE3E6B2}">
      <dgm:prSet phldrT="[Text]"/>
      <dgm:spPr/>
      <dgm:t>
        <a:bodyPr/>
        <a:lstStyle/>
        <a:p>
          <a:r>
            <a:rPr lang="tr-TR" b="1" dirty="0" smtClean="0">
              <a:latin typeface="Arial" pitchFamily="34" charset="0"/>
              <a:cs typeface="Arial" pitchFamily="34" charset="0"/>
            </a:rPr>
            <a:t>Design</a:t>
          </a:r>
          <a:endParaRPr lang="tr-TR" b="1" dirty="0">
            <a:latin typeface="Arial" pitchFamily="34" charset="0"/>
            <a:cs typeface="Arial" pitchFamily="34" charset="0"/>
          </a:endParaRPr>
        </a:p>
      </dgm:t>
    </dgm:pt>
    <dgm:pt modelId="{BC6894E7-2EDD-46BF-864A-0AAAC10EA85E}" type="parTrans" cxnId="{B6B3A57B-ED6B-46CA-849B-42A8502F4C57}">
      <dgm:prSet/>
      <dgm:spPr/>
      <dgm:t>
        <a:bodyPr/>
        <a:lstStyle/>
        <a:p>
          <a:endParaRPr lang="tr-TR" b="1">
            <a:latin typeface="Arial" pitchFamily="34" charset="0"/>
            <a:cs typeface="Arial" pitchFamily="34" charset="0"/>
          </a:endParaRPr>
        </a:p>
      </dgm:t>
    </dgm:pt>
    <dgm:pt modelId="{199C500B-40C6-4417-AE34-0806653B2DCD}" type="sibTrans" cxnId="{B6B3A57B-ED6B-46CA-849B-42A8502F4C57}">
      <dgm:prSet/>
      <dgm:spPr/>
      <dgm:t>
        <a:bodyPr/>
        <a:lstStyle/>
        <a:p>
          <a:endParaRPr lang="tr-TR" b="1">
            <a:latin typeface="Arial" pitchFamily="34" charset="0"/>
            <a:cs typeface="Arial" pitchFamily="34" charset="0"/>
          </a:endParaRPr>
        </a:p>
      </dgm:t>
    </dgm:pt>
    <dgm:pt modelId="{2521A192-92D8-4BC7-8A77-0D8D15DACE19}">
      <dgm:prSet phldrT="[Text]"/>
      <dgm:spPr/>
      <dgm:t>
        <a:bodyPr/>
        <a:lstStyle/>
        <a:p>
          <a:r>
            <a:rPr lang="tr-TR" b="1" dirty="0" smtClean="0">
              <a:latin typeface="Arial" pitchFamily="34" charset="0"/>
              <a:cs typeface="Arial" pitchFamily="34" charset="0"/>
            </a:rPr>
            <a:t>Coding</a:t>
          </a:r>
          <a:endParaRPr lang="tr-TR" b="1" dirty="0">
            <a:latin typeface="Arial" pitchFamily="34" charset="0"/>
            <a:cs typeface="Arial" pitchFamily="34" charset="0"/>
          </a:endParaRPr>
        </a:p>
      </dgm:t>
    </dgm:pt>
    <dgm:pt modelId="{146FECF9-7AAA-4592-A085-801B75C82A73}" type="parTrans" cxnId="{C850AE2B-1A2B-4E23-9DA1-6DFA350B2495}">
      <dgm:prSet/>
      <dgm:spPr/>
      <dgm:t>
        <a:bodyPr/>
        <a:lstStyle/>
        <a:p>
          <a:endParaRPr lang="tr-TR" b="1">
            <a:latin typeface="Arial" pitchFamily="34" charset="0"/>
            <a:cs typeface="Arial" pitchFamily="34" charset="0"/>
          </a:endParaRPr>
        </a:p>
      </dgm:t>
    </dgm:pt>
    <dgm:pt modelId="{1BF2594F-64D9-43EC-BD13-EB0D5EA10BA1}" type="sibTrans" cxnId="{C850AE2B-1A2B-4E23-9DA1-6DFA350B2495}">
      <dgm:prSet/>
      <dgm:spPr/>
      <dgm:t>
        <a:bodyPr/>
        <a:lstStyle/>
        <a:p>
          <a:endParaRPr lang="tr-TR" b="1">
            <a:latin typeface="Arial" pitchFamily="34" charset="0"/>
            <a:cs typeface="Arial" pitchFamily="34" charset="0"/>
          </a:endParaRPr>
        </a:p>
      </dgm:t>
    </dgm:pt>
    <dgm:pt modelId="{FD95DCE6-B344-45F1-90C4-D1DC72C2BB44}">
      <dgm:prSet phldrT="[Text]"/>
      <dgm:spPr/>
      <dgm:t>
        <a:bodyPr/>
        <a:lstStyle/>
        <a:p>
          <a:r>
            <a:rPr lang="tr-TR" b="1" dirty="0" smtClean="0">
              <a:latin typeface="Arial" pitchFamily="34" charset="0"/>
              <a:cs typeface="Arial" pitchFamily="34" charset="0"/>
            </a:rPr>
            <a:t>Testing</a:t>
          </a:r>
          <a:endParaRPr lang="tr-TR" b="1" dirty="0">
            <a:latin typeface="Arial" pitchFamily="34" charset="0"/>
            <a:cs typeface="Arial" pitchFamily="34" charset="0"/>
          </a:endParaRPr>
        </a:p>
      </dgm:t>
    </dgm:pt>
    <dgm:pt modelId="{5A6E3BAD-FC36-43A0-BA09-CB9B6EA8B085}" type="parTrans" cxnId="{C9F643CD-933C-4D1A-B205-274A9F14DB37}">
      <dgm:prSet/>
      <dgm:spPr/>
      <dgm:t>
        <a:bodyPr/>
        <a:lstStyle/>
        <a:p>
          <a:endParaRPr lang="tr-TR" b="1">
            <a:latin typeface="Arial" pitchFamily="34" charset="0"/>
            <a:cs typeface="Arial" pitchFamily="34" charset="0"/>
          </a:endParaRPr>
        </a:p>
      </dgm:t>
    </dgm:pt>
    <dgm:pt modelId="{8B709837-7C44-4D0F-9C19-0CC2D25C9D5C}" type="sibTrans" cxnId="{C9F643CD-933C-4D1A-B205-274A9F14DB37}">
      <dgm:prSet/>
      <dgm:spPr/>
      <dgm:t>
        <a:bodyPr/>
        <a:lstStyle/>
        <a:p>
          <a:endParaRPr lang="tr-TR" b="1">
            <a:latin typeface="Arial" pitchFamily="34" charset="0"/>
            <a:cs typeface="Arial" pitchFamily="34" charset="0"/>
          </a:endParaRPr>
        </a:p>
      </dgm:t>
    </dgm:pt>
    <dgm:pt modelId="{047895A5-9CB0-4E13-8465-3BC88C7DED37}">
      <dgm:prSet phldrT="[Text]"/>
      <dgm:spPr/>
      <dgm:t>
        <a:bodyPr/>
        <a:lstStyle/>
        <a:p>
          <a:r>
            <a:rPr lang="tr-TR" b="1" dirty="0" smtClean="0">
              <a:latin typeface="Arial" pitchFamily="34" charset="0"/>
              <a:cs typeface="Arial" pitchFamily="34" charset="0"/>
            </a:rPr>
            <a:t>Deployment</a:t>
          </a:r>
        </a:p>
        <a:p>
          <a:r>
            <a:rPr lang="tr-TR" b="1" dirty="0" smtClean="0">
              <a:latin typeface="Arial" pitchFamily="34" charset="0"/>
              <a:cs typeface="Arial" pitchFamily="34" charset="0"/>
            </a:rPr>
            <a:t>Maintenance</a:t>
          </a:r>
          <a:endParaRPr lang="tr-TR" b="1" dirty="0">
            <a:latin typeface="Arial" pitchFamily="34" charset="0"/>
            <a:cs typeface="Arial" pitchFamily="34" charset="0"/>
          </a:endParaRPr>
        </a:p>
      </dgm:t>
    </dgm:pt>
    <dgm:pt modelId="{286BFD8D-6721-43A0-B1EF-BFB866A71866}" type="parTrans" cxnId="{9CB902B1-6B44-4E0E-B501-B3FF6C7BFA72}">
      <dgm:prSet/>
      <dgm:spPr/>
      <dgm:t>
        <a:bodyPr/>
        <a:lstStyle/>
        <a:p>
          <a:endParaRPr lang="tr-TR" b="1">
            <a:latin typeface="Arial" pitchFamily="34" charset="0"/>
            <a:cs typeface="Arial" pitchFamily="34" charset="0"/>
          </a:endParaRPr>
        </a:p>
      </dgm:t>
    </dgm:pt>
    <dgm:pt modelId="{9E120242-27BA-440E-B97E-8220B851F0C0}" type="sibTrans" cxnId="{9CB902B1-6B44-4E0E-B501-B3FF6C7BFA72}">
      <dgm:prSet/>
      <dgm:spPr/>
      <dgm:t>
        <a:bodyPr/>
        <a:lstStyle/>
        <a:p>
          <a:endParaRPr lang="tr-TR" b="1">
            <a:latin typeface="Arial" pitchFamily="34" charset="0"/>
            <a:cs typeface="Arial" pitchFamily="34" charset="0"/>
          </a:endParaRPr>
        </a:p>
      </dgm:t>
    </dgm:pt>
    <dgm:pt modelId="{BBA008AA-ED7F-47C8-90E1-8988DF0A77C3}" type="pres">
      <dgm:prSet presAssocID="{1CBEF945-C7FE-479C-9262-31109B536058}" presName="rootnode" presStyleCnt="0">
        <dgm:presLayoutVars>
          <dgm:chMax/>
          <dgm:chPref/>
          <dgm:dir/>
          <dgm:animLvl val="lvl"/>
        </dgm:presLayoutVars>
      </dgm:prSet>
      <dgm:spPr/>
      <dgm:t>
        <a:bodyPr/>
        <a:lstStyle/>
        <a:p>
          <a:endParaRPr lang="tr-TR"/>
        </a:p>
      </dgm:t>
    </dgm:pt>
    <dgm:pt modelId="{8397C01C-8A0D-4623-B3D0-47A4AC8A02D4}" type="pres">
      <dgm:prSet presAssocID="{09D81F4C-361D-4A6A-A9FC-300B7223C8F5}" presName="composite" presStyleCnt="0"/>
      <dgm:spPr/>
    </dgm:pt>
    <dgm:pt modelId="{226367E0-137E-4D08-8A41-D1D2EBCDFB1D}" type="pres">
      <dgm:prSet presAssocID="{09D81F4C-361D-4A6A-A9FC-300B7223C8F5}" presName="bentUpArrow1" presStyleLbl="alignImgPlace1" presStyleIdx="0" presStyleCnt="5"/>
      <dgm:spPr/>
      <dgm:t>
        <a:bodyPr/>
        <a:lstStyle/>
        <a:p>
          <a:endParaRPr lang="tr-TR"/>
        </a:p>
      </dgm:t>
    </dgm:pt>
    <dgm:pt modelId="{3113E0E4-FDC4-4DFA-BB10-2F99AB3E6AB7}" type="pres">
      <dgm:prSet presAssocID="{09D81F4C-361D-4A6A-A9FC-300B7223C8F5}" presName="ParentText" presStyleLbl="node1" presStyleIdx="0" presStyleCnt="6">
        <dgm:presLayoutVars>
          <dgm:chMax val="1"/>
          <dgm:chPref val="1"/>
          <dgm:bulletEnabled val="1"/>
        </dgm:presLayoutVars>
      </dgm:prSet>
      <dgm:spPr/>
      <dgm:t>
        <a:bodyPr/>
        <a:lstStyle/>
        <a:p>
          <a:endParaRPr lang="tr-TR"/>
        </a:p>
      </dgm:t>
    </dgm:pt>
    <dgm:pt modelId="{1C9F8691-9DDA-4D5B-9F83-C2796D6C5256}" type="pres">
      <dgm:prSet presAssocID="{09D81F4C-361D-4A6A-A9FC-300B7223C8F5}" presName="ChildText" presStyleLbl="revTx" presStyleIdx="0" presStyleCnt="5">
        <dgm:presLayoutVars>
          <dgm:chMax val="0"/>
          <dgm:chPref val="0"/>
          <dgm:bulletEnabled val="1"/>
        </dgm:presLayoutVars>
      </dgm:prSet>
      <dgm:spPr/>
      <dgm:t>
        <a:bodyPr/>
        <a:lstStyle/>
        <a:p>
          <a:endParaRPr lang="tr-TR"/>
        </a:p>
      </dgm:t>
    </dgm:pt>
    <dgm:pt modelId="{A9C5C397-0BB3-4DF3-A8BF-85C1E81A12BB}" type="pres">
      <dgm:prSet presAssocID="{2FAE916C-F597-42FC-8B3A-597B2546E9DF}" presName="sibTrans" presStyleCnt="0"/>
      <dgm:spPr/>
    </dgm:pt>
    <dgm:pt modelId="{5EA54B7A-4B75-47AC-BD1E-04165FFDF290}" type="pres">
      <dgm:prSet presAssocID="{C5C508D3-1CD9-436D-A7AE-B54349DF1A25}" presName="composite" presStyleCnt="0"/>
      <dgm:spPr/>
    </dgm:pt>
    <dgm:pt modelId="{E5F50BEA-DC8C-41F0-BAE6-86C3917645B7}" type="pres">
      <dgm:prSet presAssocID="{C5C508D3-1CD9-436D-A7AE-B54349DF1A25}" presName="bentUpArrow1" presStyleLbl="alignImgPlace1" presStyleIdx="1" presStyleCnt="5"/>
      <dgm:spPr/>
    </dgm:pt>
    <dgm:pt modelId="{C9A6C44A-B1E4-431C-95C0-539BF90A1226}" type="pres">
      <dgm:prSet presAssocID="{C5C508D3-1CD9-436D-A7AE-B54349DF1A25}" presName="ParentText" presStyleLbl="node1" presStyleIdx="1" presStyleCnt="6">
        <dgm:presLayoutVars>
          <dgm:chMax val="1"/>
          <dgm:chPref val="1"/>
          <dgm:bulletEnabled val="1"/>
        </dgm:presLayoutVars>
      </dgm:prSet>
      <dgm:spPr/>
      <dgm:t>
        <a:bodyPr/>
        <a:lstStyle/>
        <a:p>
          <a:endParaRPr lang="tr-TR"/>
        </a:p>
      </dgm:t>
    </dgm:pt>
    <dgm:pt modelId="{71B2FF89-0552-4425-A6D8-48BDF8DA644B}" type="pres">
      <dgm:prSet presAssocID="{C5C508D3-1CD9-436D-A7AE-B54349DF1A25}" presName="ChildText" presStyleLbl="revTx" presStyleIdx="1" presStyleCnt="5" custLinFactNeighborX="3302">
        <dgm:presLayoutVars>
          <dgm:chMax val="0"/>
          <dgm:chPref val="0"/>
          <dgm:bulletEnabled val="1"/>
        </dgm:presLayoutVars>
      </dgm:prSet>
      <dgm:spPr/>
    </dgm:pt>
    <dgm:pt modelId="{9C51CCE9-64B7-4178-AF09-B6E3FB9F4C41}" type="pres">
      <dgm:prSet presAssocID="{92C3EECF-441A-47F9-A982-54F8C5514B6E}" presName="sibTrans" presStyleCnt="0"/>
      <dgm:spPr/>
    </dgm:pt>
    <dgm:pt modelId="{BA3862FA-028A-4F2E-A608-928FDEF3753F}" type="pres">
      <dgm:prSet presAssocID="{9E181877-5A89-4771-8541-AA0EFFE3E6B2}" presName="composite" presStyleCnt="0"/>
      <dgm:spPr/>
    </dgm:pt>
    <dgm:pt modelId="{EFF09310-5BB6-4E0C-B827-32B92A91CF68}" type="pres">
      <dgm:prSet presAssocID="{9E181877-5A89-4771-8541-AA0EFFE3E6B2}" presName="bentUpArrow1" presStyleLbl="alignImgPlace1" presStyleIdx="2" presStyleCnt="5"/>
      <dgm:spPr/>
    </dgm:pt>
    <dgm:pt modelId="{85819588-E745-4FD0-9660-35BEB0AD3509}" type="pres">
      <dgm:prSet presAssocID="{9E181877-5A89-4771-8541-AA0EFFE3E6B2}" presName="ParentText" presStyleLbl="node1" presStyleIdx="2" presStyleCnt="6">
        <dgm:presLayoutVars>
          <dgm:chMax val="1"/>
          <dgm:chPref val="1"/>
          <dgm:bulletEnabled val="1"/>
        </dgm:presLayoutVars>
      </dgm:prSet>
      <dgm:spPr/>
      <dgm:t>
        <a:bodyPr/>
        <a:lstStyle/>
        <a:p>
          <a:endParaRPr lang="tr-TR"/>
        </a:p>
      </dgm:t>
    </dgm:pt>
    <dgm:pt modelId="{4A3A9001-7839-48A4-92F9-48A613B47060}" type="pres">
      <dgm:prSet presAssocID="{9E181877-5A89-4771-8541-AA0EFFE3E6B2}" presName="ChildText" presStyleLbl="revTx" presStyleIdx="2" presStyleCnt="5">
        <dgm:presLayoutVars>
          <dgm:chMax val="0"/>
          <dgm:chPref val="0"/>
          <dgm:bulletEnabled val="1"/>
        </dgm:presLayoutVars>
      </dgm:prSet>
      <dgm:spPr/>
      <dgm:t>
        <a:bodyPr/>
        <a:lstStyle/>
        <a:p>
          <a:endParaRPr lang="tr-TR"/>
        </a:p>
      </dgm:t>
    </dgm:pt>
    <dgm:pt modelId="{EEB31456-B615-41F6-AC5B-54FEE11BA652}" type="pres">
      <dgm:prSet presAssocID="{199C500B-40C6-4417-AE34-0806653B2DCD}" presName="sibTrans" presStyleCnt="0"/>
      <dgm:spPr/>
    </dgm:pt>
    <dgm:pt modelId="{4A609C51-9696-4158-A64C-265EEA17E167}" type="pres">
      <dgm:prSet presAssocID="{2521A192-92D8-4BC7-8A77-0D8D15DACE19}" presName="composite" presStyleCnt="0"/>
      <dgm:spPr/>
    </dgm:pt>
    <dgm:pt modelId="{E159097B-49A5-4442-8279-718B4F230BFD}" type="pres">
      <dgm:prSet presAssocID="{2521A192-92D8-4BC7-8A77-0D8D15DACE19}" presName="bentUpArrow1" presStyleLbl="alignImgPlace1" presStyleIdx="3" presStyleCnt="5"/>
      <dgm:spPr/>
    </dgm:pt>
    <dgm:pt modelId="{7ECA532C-6FF3-4228-B907-801D95ADB37F}" type="pres">
      <dgm:prSet presAssocID="{2521A192-92D8-4BC7-8A77-0D8D15DACE19}" presName="ParentText" presStyleLbl="node1" presStyleIdx="3" presStyleCnt="6">
        <dgm:presLayoutVars>
          <dgm:chMax val="1"/>
          <dgm:chPref val="1"/>
          <dgm:bulletEnabled val="1"/>
        </dgm:presLayoutVars>
      </dgm:prSet>
      <dgm:spPr/>
      <dgm:t>
        <a:bodyPr/>
        <a:lstStyle/>
        <a:p>
          <a:endParaRPr lang="tr-TR"/>
        </a:p>
      </dgm:t>
    </dgm:pt>
    <dgm:pt modelId="{F5C88DCA-454E-4A05-A9CD-421356C0F191}" type="pres">
      <dgm:prSet presAssocID="{2521A192-92D8-4BC7-8A77-0D8D15DACE19}" presName="ChildText" presStyleLbl="revTx" presStyleIdx="3" presStyleCnt="5">
        <dgm:presLayoutVars>
          <dgm:chMax val="0"/>
          <dgm:chPref val="0"/>
          <dgm:bulletEnabled val="1"/>
        </dgm:presLayoutVars>
      </dgm:prSet>
      <dgm:spPr/>
    </dgm:pt>
    <dgm:pt modelId="{792D01AC-EE09-44CC-8F32-02E383EFD9F7}" type="pres">
      <dgm:prSet presAssocID="{1BF2594F-64D9-43EC-BD13-EB0D5EA10BA1}" presName="sibTrans" presStyleCnt="0"/>
      <dgm:spPr/>
    </dgm:pt>
    <dgm:pt modelId="{3FC645F1-7002-44CA-A11F-8360E2422B86}" type="pres">
      <dgm:prSet presAssocID="{FD95DCE6-B344-45F1-90C4-D1DC72C2BB44}" presName="composite" presStyleCnt="0"/>
      <dgm:spPr/>
    </dgm:pt>
    <dgm:pt modelId="{609E0AEC-8A00-4B66-BCB4-DCF989B41DA4}" type="pres">
      <dgm:prSet presAssocID="{FD95DCE6-B344-45F1-90C4-D1DC72C2BB44}" presName="bentUpArrow1" presStyleLbl="alignImgPlace1" presStyleIdx="4" presStyleCnt="5"/>
      <dgm:spPr/>
    </dgm:pt>
    <dgm:pt modelId="{E62AE6FC-1AC5-466F-A350-1E2A20F5C3A5}" type="pres">
      <dgm:prSet presAssocID="{FD95DCE6-B344-45F1-90C4-D1DC72C2BB44}" presName="ParentText" presStyleLbl="node1" presStyleIdx="4" presStyleCnt="6">
        <dgm:presLayoutVars>
          <dgm:chMax val="1"/>
          <dgm:chPref val="1"/>
          <dgm:bulletEnabled val="1"/>
        </dgm:presLayoutVars>
      </dgm:prSet>
      <dgm:spPr/>
      <dgm:t>
        <a:bodyPr/>
        <a:lstStyle/>
        <a:p>
          <a:endParaRPr lang="tr-TR"/>
        </a:p>
      </dgm:t>
    </dgm:pt>
    <dgm:pt modelId="{7B6AE464-9181-41BE-98FD-18FC692329D8}" type="pres">
      <dgm:prSet presAssocID="{FD95DCE6-B344-45F1-90C4-D1DC72C2BB44}" presName="ChildText" presStyleLbl="revTx" presStyleIdx="4" presStyleCnt="5">
        <dgm:presLayoutVars>
          <dgm:chMax val="0"/>
          <dgm:chPref val="0"/>
          <dgm:bulletEnabled val="1"/>
        </dgm:presLayoutVars>
      </dgm:prSet>
      <dgm:spPr/>
    </dgm:pt>
    <dgm:pt modelId="{6F7D3361-88B2-4FDA-BDEA-D9CC705C9B19}" type="pres">
      <dgm:prSet presAssocID="{8B709837-7C44-4D0F-9C19-0CC2D25C9D5C}" presName="sibTrans" presStyleCnt="0"/>
      <dgm:spPr/>
    </dgm:pt>
    <dgm:pt modelId="{7D7B61DF-2E20-4151-8DD6-AD8A6CFFFBAB}" type="pres">
      <dgm:prSet presAssocID="{047895A5-9CB0-4E13-8465-3BC88C7DED37}" presName="composite" presStyleCnt="0"/>
      <dgm:spPr/>
    </dgm:pt>
    <dgm:pt modelId="{B657DD7C-5380-477B-930B-6A6043EAE8B2}" type="pres">
      <dgm:prSet presAssocID="{047895A5-9CB0-4E13-8465-3BC88C7DED37}" presName="ParentText" presStyleLbl="node1" presStyleIdx="5" presStyleCnt="6">
        <dgm:presLayoutVars>
          <dgm:chMax val="1"/>
          <dgm:chPref val="1"/>
          <dgm:bulletEnabled val="1"/>
        </dgm:presLayoutVars>
      </dgm:prSet>
      <dgm:spPr/>
      <dgm:t>
        <a:bodyPr/>
        <a:lstStyle/>
        <a:p>
          <a:endParaRPr lang="tr-TR"/>
        </a:p>
      </dgm:t>
    </dgm:pt>
  </dgm:ptLst>
  <dgm:cxnLst>
    <dgm:cxn modelId="{44C50EC9-97A2-4F85-B0CE-B1008E0224E7}" type="presOf" srcId="{C5C508D3-1CD9-436D-A7AE-B54349DF1A25}" destId="{C9A6C44A-B1E4-431C-95C0-539BF90A1226}" srcOrd="0" destOrd="0" presId="urn:microsoft.com/office/officeart/2005/8/layout/StepDownProcess"/>
    <dgm:cxn modelId="{E171FB18-9117-4927-8255-3666114A1E4E}" type="presOf" srcId="{2521A192-92D8-4BC7-8A77-0D8D15DACE19}" destId="{7ECA532C-6FF3-4228-B907-801D95ADB37F}" srcOrd="0" destOrd="0" presId="urn:microsoft.com/office/officeart/2005/8/layout/StepDownProcess"/>
    <dgm:cxn modelId="{C9F643CD-933C-4D1A-B205-274A9F14DB37}" srcId="{1CBEF945-C7FE-479C-9262-31109B536058}" destId="{FD95DCE6-B344-45F1-90C4-D1DC72C2BB44}" srcOrd="4" destOrd="0" parTransId="{5A6E3BAD-FC36-43A0-BA09-CB9B6EA8B085}" sibTransId="{8B709837-7C44-4D0F-9C19-0CC2D25C9D5C}"/>
    <dgm:cxn modelId="{C19CF002-505D-4619-9381-25E8528E47F5}" srcId="{1CBEF945-C7FE-479C-9262-31109B536058}" destId="{09D81F4C-361D-4A6A-A9FC-300B7223C8F5}" srcOrd="0" destOrd="0" parTransId="{B517F019-499F-43C6-BA41-99F5097F27A0}" sibTransId="{2FAE916C-F597-42FC-8B3A-597B2546E9DF}"/>
    <dgm:cxn modelId="{387F8375-76D3-4895-AB1D-B99EC7253CC9}" type="presOf" srcId="{FD95DCE6-B344-45F1-90C4-D1DC72C2BB44}" destId="{E62AE6FC-1AC5-466F-A350-1E2A20F5C3A5}" srcOrd="0" destOrd="0" presId="urn:microsoft.com/office/officeart/2005/8/layout/StepDownProcess"/>
    <dgm:cxn modelId="{9CB902B1-6B44-4E0E-B501-B3FF6C7BFA72}" srcId="{1CBEF945-C7FE-479C-9262-31109B536058}" destId="{047895A5-9CB0-4E13-8465-3BC88C7DED37}" srcOrd="5" destOrd="0" parTransId="{286BFD8D-6721-43A0-B1EF-BFB866A71866}" sibTransId="{9E120242-27BA-440E-B97E-8220B851F0C0}"/>
    <dgm:cxn modelId="{C850AE2B-1A2B-4E23-9DA1-6DFA350B2495}" srcId="{1CBEF945-C7FE-479C-9262-31109B536058}" destId="{2521A192-92D8-4BC7-8A77-0D8D15DACE19}" srcOrd="3" destOrd="0" parTransId="{146FECF9-7AAA-4592-A085-801B75C82A73}" sibTransId="{1BF2594F-64D9-43EC-BD13-EB0D5EA10BA1}"/>
    <dgm:cxn modelId="{1798177E-4D9F-40B1-919D-C14C1CF7D6AB}" type="presOf" srcId="{1CBEF945-C7FE-479C-9262-31109B536058}" destId="{BBA008AA-ED7F-47C8-90E1-8988DF0A77C3}" srcOrd="0" destOrd="0" presId="urn:microsoft.com/office/officeart/2005/8/layout/StepDownProcess"/>
    <dgm:cxn modelId="{8D02476F-2C2E-4EFB-BEC6-4C8229830483}" type="presOf" srcId="{09D81F4C-361D-4A6A-A9FC-300B7223C8F5}" destId="{3113E0E4-FDC4-4DFA-BB10-2F99AB3E6AB7}" srcOrd="0" destOrd="0" presId="urn:microsoft.com/office/officeart/2005/8/layout/StepDownProcess"/>
    <dgm:cxn modelId="{2A8CD9AE-2D2D-4962-B09A-CA524FD099E3}" type="presOf" srcId="{9E181877-5A89-4771-8541-AA0EFFE3E6B2}" destId="{85819588-E745-4FD0-9660-35BEB0AD3509}" srcOrd="0" destOrd="0" presId="urn:microsoft.com/office/officeart/2005/8/layout/StepDownProcess"/>
    <dgm:cxn modelId="{184FB1BF-C0F7-4DA4-A8A2-7EA0B23876DD}" type="presOf" srcId="{047895A5-9CB0-4E13-8465-3BC88C7DED37}" destId="{B657DD7C-5380-477B-930B-6A6043EAE8B2}" srcOrd="0" destOrd="0" presId="urn:microsoft.com/office/officeart/2005/8/layout/StepDownProcess"/>
    <dgm:cxn modelId="{FA97483D-D5C5-4E6C-894F-7A01BB4F186F}" srcId="{1CBEF945-C7FE-479C-9262-31109B536058}" destId="{C5C508D3-1CD9-436D-A7AE-B54349DF1A25}" srcOrd="1" destOrd="0" parTransId="{0AA77574-0B00-47FC-9293-293419AFE6B8}" sibTransId="{92C3EECF-441A-47F9-A982-54F8C5514B6E}"/>
    <dgm:cxn modelId="{B6B3A57B-ED6B-46CA-849B-42A8502F4C57}" srcId="{1CBEF945-C7FE-479C-9262-31109B536058}" destId="{9E181877-5A89-4771-8541-AA0EFFE3E6B2}" srcOrd="2" destOrd="0" parTransId="{BC6894E7-2EDD-46BF-864A-0AAAC10EA85E}" sibTransId="{199C500B-40C6-4417-AE34-0806653B2DCD}"/>
    <dgm:cxn modelId="{1FAEA4FD-37CD-4605-91B1-AED2A479F0A5}" type="presParOf" srcId="{BBA008AA-ED7F-47C8-90E1-8988DF0A77C3}" destId="{8397C01C-8A0D-4623-B3D0-47A4AC8A02D4}" srcOrd="0" destOrd="0" presId="urn:microsoft.com/office/officeart/2005/8/layout/StepDownProcess"/>
    <dgm:cxn modelId="{622C7C75-C311-4FD8-ADA2-8FE697B1AA58}" type="presParOf" srcId="{8397C01C-8A0D-4623-B3D0-47A4AC8A02D4}" destId="{226367E0-137E-4D08-8A41-D1D2EBCDFB1D}" srcOrd="0" destOrd="0" presId="urn:microsoft.com/office/officeart/2005/8/layout/StepDownProcess"/>
    <dgm:cxn modelId="{92CA444C-0161-4B0B-8CCA-14806FED5729}" type="presParOf" srcId="{8397C01C-8A0D-4623-B3D0-47A4AC8A02D4}" destId="{3113E0E4-FDC4-4DFA-BB10-2F99AB3E6AB7}" srcOrd="1" destOrd="0" presId="urn:microsoft.com/office/officeart/2005/8/layout/StepDownProcess"/>
    <dgm:cxn modelId="{F443092C-DCC2-4188-80F2-DF70C989C3E4}" type="presParOf" srcId="{8397C01C-8A0D-4623-B3D0-47A4AC8A02D4}" destId="{1C9F8691-9DDA-4D5B-9F83-C2796D6C5256}" srcOrd="2" destOrd="0" presId="urn:microsoft.com/office/officeart/2005/8/layout/StepDownProcess"/>
    <dgm:cxn modelId="{B3FA8609-ADF5-4E71-B3B7-EB92786190C2}" type="presParOf" srcId="{BBA008AA-ED7F-47C8-90E1-8988DF0A77C3}" destId="{A9C5C397-0BB3-4DF3-A8BF-85C1E81A12BB}" srcOrd="1" destOrd="0" presId="urn:microsoft.com/office/officeart/2005/8/layout/StepDownProcess"/>
    <dgm:cxn modelId="{63E17997-558A-4EA8-B5A4-A607B098B27F}" type="presParOf" srcId="{BBA008AA-ED7F-47C8-90E1-8988DF0A77C3}" destId="{5EA54B7A-4B75-47AC-BD1E-04165FFDF290}" srcOrd="2" destOrd="0" presId="urn:microsoft.com/office/officeart/2005/8/layout/StepDownProcess"/>
    <dgm:cxn modelId="{5F65DD89-98D9-4C27-A958-45EC781B882A}" type="presParOf" srcId="{5EA54B7A-4B75-47AC-BD1E-04165FFDF290}" destId="{E5F50BEA-DC8C-41F0-BAE6-86C3917645B7}" srcOrd="0" destOrd="0" presId="urn:microsoft.com/office/officeart/2005/8/layout/StepDownProcess"/>
    <dgm:cxn modelId="{94AE32BE-297B-43DB-99B9-E4348CDE8C0B}" type="presParOf" srcId="{5EA54B7A-4B75-47AC-BD1E-04165FFDF290}" destId="{C9A6C44A-B1E4-431C-95C0-539BF90A1226}" srcOrd="1" destOrd="0" presId="urn:microsoft.com/office/officeart/2005/8/layout/StepDownProcess"/>
    <dgm:cxn modelId="{6E3DF454-CAFE-4D88-A311-889B8D5E9DAF}" type="presParOf" srcId="{5EA54B7A-4B75-47AC-BD1E-04165FFDF290}" destId="{71B2FF89-0552-4425-A6D8-48BDF8DA644B}" srcOrd="2" destOrd="0" presId="urn:microsoft.com/office/officeart/2005/8/layout/StepDownProcess"/>
    <dgm:cxn modelId="{6DF2F134-A41E-4AB3-B461-48703348D173}" type="presParOf" srcId="{BBA008AA-ED7F-47C8-90E1-8988DF0A77C3}" destId="{9C51CCE9-64B7-4178-AF09-B6E3FB9F4C41}" srcOrd="3" destOrd="0" presId="urn:microsoft.com/office/officeart/2005/8/layout/StepDownProcess"/>
    <dgm:cxn modelId="{A5F5665A-BBDD-48AB-91D1-35B46C89A876}" type="presParOf" srcId="{BBA008AA-ED7F-47C8-90E1-8988DF0A77C3}" destId="{BA3862FA-028A-4F2E-A608-928FDEF3753F}" srcOrd="4" destOrd="0" presId="urn:microsoft.com/office/officeart/2005/8/layout/StepDownProcess"/>
    <dgm:cxn modelId="{175166E0-548A-4D22-BE28-14A20EA5014A}" type="presParOf" srcId="{BA3862FA-028A-4F2E-A608-928FDEF3753F}" destId="{EFF09310-5BB6-4E0C-B827-32B92A91CF68}" srcOrd="0" destOrd="0" presId="urn:microsoft.com/office/officeart/2005/8/layout/StepDownProcess"/>
    <dgm:cxn modelId="{5292F071-F71D-4CF1-B436-0AA32C6F29CF}" type="presParOf" srcId="{BA3862FA-028A-4F2E-A608-928FDEF3753F}" destId="{85819588-E745-4FD0-9660-35BEB0AD3509}" srcOrd="1" destOrd="0" presId="urn:microsoft.com/office/officeart/2005/8/layout/StepDownProcess"/>
    <dgm:cxn modelId="{22DA17AF-7F43-4D9F-AB1F-C406767F5154}" type="presParOf" srcId="{BA3862FA-028A-4F2E-A608-928FDEF3753F}" destId="{4A3A9001-7839-48A4-92F9-48A613B47060}" srcOrd="2" destOrd="0" presId="urn:microsoft.com/office/officeart/2005/8/layout/StepDownProcess"/>
    <dgm:cxn modelId="{44A9BD4B-9665-4390-B154-F694B3760C0E}" type="presParOf" srcId="{BBA008AA-ED7F-47C8-90E1-8988DF0A77C3}" destId="{EEB31456-B615-41F6-AC5B-54FEE11BA652}" srcOrd="5" destOrd="0" presId="urn:microsoft.com/office/officeart/2005/8/layout/StepDownProcess"/>
    <dgm:cxn modelId="{AF17294C-7DA6-45EE-A59E-ADDB12FDF752}" type="presParOf" srcId="{BBA008AA-ED7F-47C8-90E1-8988DF0A77C3}" destId="{4A609C51-9696-4158-A64C-265EEA17E167}" srcOrd="6" destOrd="0" presId="urn:microsoft.com/office/officeart/2005/8/layout/StepDownProcess"/>
    <dgm:cxn modelId="{ED93B17D-B423-4E72-A76F-0FDA54A0812E}" type="presParOf" srcId="{4A609C51-9696-4158-A64C-265EEA17E167}" destId="{E159097B-49A5-4442-8279-718B4F230BFD}" srcOrd="0" destOrd="0" presId="urn:microsoft.com/office/officeart/2005/8/layout/StepDownProcess"/>
    <dgm:cxn modelId="{CA4EF03E-9F47-4D6F-BAD3-A699D4F4731F}" type="presParOf" srcId="{4A609C51-9696-4158-A64C-265EEA17E167}" destId="{7ECA532C-6FF3-4228-B907-801D95ADB37F}" srcOrd="1" destOrd="0" presId="urn:microsoft.com/office/officeart/2005/8/layout/StepDownProcess"/>
    <dgm:cxn modelId="{9D590736-21A2-444F-A525-F81C63181952}" type="presParOf" srcId="{4A609C51-9696-4158-A64C-265EEA17E167}" destId="{F5C88DCA-454E-4A05-A9CD-421356C0F191}" srcOrd="2" destOrd="0" presId="urn:microsoft.com/office/officeart/2005/8/layout/StepDownProcess"/>
    <dgm:cxn modelId="{9714B7D8-7343-4AE0-BA4B-BCAA2D05E835}" type="presParOf" srcId="{BBA008AA-ED7F-47C8-90E1-8988DF0A77C3}" destId="{792D01AC-EE09-44CC-8F32-02E383EFD9F7}" srcOrd="7" destOrd="0" presId="urn:microsoft.com/office/officeart/2005/8/layout/StepDownProcess"/>
    <dgm:cxn modelId="{A40F197E-1616-425D-BFDE-CC1EDD3EC97D}" type="presParOf" srcId="{BBA008AA-ED7F-47C8-90E1-8988DF0A77C3}" destId="{3FC645F1-7002-44CA-A11F-8360E2422B86}" srcOrd="8" destOrd="0" presId="urn:microsoft.com/office/officeart/2005/8/layout/StepDownProcess"/>
    <dgm:cxn modelId="{D51BA392-4355-432B-8A3E-2024E1C3ABC1}" type="presParOf" srcId="{3FC645F1-7002-44CA-A11F-8360E2422B86}" destId="{609E0AEC-8A00-4B66-BCB4-DCF989B41DA4}" srcOrd="0" destOrd="0" presId="urn:microsoft.com/office/officeart/2005/8/layout/StepDownProcess"/>
    <dgm:cxn modelId="{C5351522-D1C0-48CB-BAA7-C0EA64B61512}" type="presParOf" srcId="{3FC645F1-7002-44CA-A11F-8360E2422B86}" destId="{E62AE6FC-1AC5-466F-A350-1E2A20F5C3A5}" srcOrd="1" destOrd="0" presId="urn:microsoft.com/office/officeart/2005/8/layout/StepDownProcess"/>
    <dgm:cxn modelId="{84AD17C7-7320-4835-BA87-C45915C437BE}" type="presParOf" srcId="{3FC645F1-7002-44CA-A11F-8360E2422B86}" destId="{7B6AE464-9181-41BE-98FD-18FC692329D8}" srcOrd="2" destOrd="0" presId="urn:microsoft.com/office/officeart/2005/8/layout/StepDownProcess"/>
    <dgm:cxn modelId="{611ECFBD-172A-4395-B97E-A2366335A738}" type="presParOf" srcId="{BBA008AA-ED7F-47C8-90E1-8988DF0A77C3}" destId="{6F7D3361-88B2-4FDA-BDEA-D9CC705C9B19}" srcOrd="9" destOrd="0" presId="urn:microsoft.com/office/officeart/2005/8/layout/StepDownProcess"/>
    <dgm:cxn modelId="{A5F4FE21-254E-483F-95C5-F6B9CDED21D5}" type="presParOf" srcId="{BBA008AA-ED7F-47C8-90E1-8988DF0A77C3}" destId="{7D7B61DF-2E20-4151-8DD6-AD8A6CFFFBAB}" srcOrd="10" destOrd="0" presId="urn:microsoft.com/office/officeart/2005/8/layout/StepDownProcess"/>
    <dgm:cxn modelId="{991C27DE-B04C-43F0-B705-C1C6FFFF1B92}" type="presParOf" srcId="{7D7B61DF-2E20-4151-8DD6-AD8A6CFFFBAB}" destId="{B657DD7C-5380-477B-930B-6A6043EAE8B2}"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1C08153-AE98-48AE-AE8A-D82FA3FDA99F}" type="doc">
      <dgm:prSet loTypeId="urn:microsoft.com/office/officeart/2005/8/layout/StepDownProcess" loCatId="process" qsTypeId="urn:microsoft.com/office/officeart/2005/8/quickstyle/simple4" qsCatId="simple" csTypeId="urn:microsoft.com/office/officeart/2005/8/colors/accent4_2" csCatId="accent4" phldr="1"/>
      <dgm:spPr/>
      <dgm:t>
        <a:bodyPr/>
        <a:lstStyle/>
        <a:p>
          <a:endParaRPr lang="tr-TR"/>
        </a:p>
      </dgm:t>
    </dgm:pt>
    <dgm:pt modelId="{6D0A570F-5A45-4D05-9526-1006CE79EA4A}">
      <dgm:prSet phldrT="[Text]" custT="1"/>
      <dgm:spPr/>
      <dgm:t>
        <a:bodyPr/>
        <a:lstStyle/>
        <a:p>
          <a:r>
            <a:rPr lang="tr-TR" sz="1000" b="1" dirty="0" smtClean="0">
              <a:latin typeface="Arial" pitchFamily="34" charset="0"/>
              <a:cs typeface="Arial" pitchFamily="34" charset="0"/>
            </a:rPr>
            <a:t>Requirement Specification</a:t>
          </a:r>
          <a:endParaRPr lang="tr-TR" sz="1000" b="1" dirty="0">
            <a:latin typeface="Arial" pitchFamily="34" charset="0"/>
            <a:cs typeface="Arial" pitchFamily="34" charset="0"/>
          </a:endParaRPr>
        </a:p>
      </dgm:t>
    </dgm:pt>
    <dgm:pt modelId="{6FDFB63A-4F1A-4107-8A2B-B33E296221A7}" type="parTrans" cxnId="{77E893FD-AB8F-4F14-A53D-91D14EA43668}">
      <dgm:prSet/>
      <dgm:spPr/>
      <dgm:t>
        <a:bodyPr/>
        <a:lstStyle/>
        <a:p>
          <a:endParaRPr lang="tr-TR" sz="2000" b="1">
            <a:latin typeface="Arial" pitchFamily="34" charset="0"/>
            <a:cs typeface="Arial" pitchFamily="34" charset="0"/>
          </a:endParaRPr>
        </a:p>
      </dgm:t>
    </dgm:pt>
    <dgm:pt modelId="{23CF96D0-DDD8-42D7-B711-151440DF0DDC}" type="sibTrans" cxnId="{77E893FD-AB8F-4F14-A53D-91D14EA43668}">
      <dgm:prSet/>
      <dgm:spPr/>
      <dgm:t>
        <a:bodyPr/>
        <a:lstStyle/>
        <a:p>
          <a:endParaRPr lang="tr-TR" sz="2000" b="1">
            <a:latin typeface="Arial" pitchFamily="34" charset="0"/>
            <a:cs typeface="Arial" pitchFamily="34" charset="0"/>
          </a:endParaRPr>
        </a:p>
      </dgm:t>
    </dgm:pt>
    <dgm:pt modelId="{6D519024-C0E0-4651-A846-35B76D08B639}">
      <dgm:prSet phldrT="[Text]" custT="1"/>
      <dgm:spPr/>
      <dgm:t>
        <a:bodyPr/>
        <a:lstStyle/>
        <a:p>
          <a:r>
            <a:rPr lang="tr-TR" sz="1000" b="1" dirty="0" smtClean="0">
              <a:latin typeface="Arial" pitchFamily="34" charset="0"/>
              <a:cs typeface="Arial" pitchFamily="34" charset="0"/>
            </a:rPr>
            <a:t>Component Analysis</a:t>
          </a:r>
          <a:endParaRPr lang="tr-TR" sz="1000" b="1" dirty="0">
            <a:latin typeface="Arial" pitchFamily="34" charset="0"/>
            <a:cs typeface="Arial" pitchFamily="34" charset="0"/>
          </a:endParaRPr>
        </a:p>
      </dgm:t>
    </dgm:pt>
    <dgm:pt modelId="{64ABB4E1-F8FF-46F7-84FA-040DABDB4A48}" type="parTrans" cxnId="{BEDA6FC2-8893-4ACD-B19E-116E84530E88}">
      <dgm:prSet/>
      <dgm:spPr/>
      <dgm:t>
        <a:bodyPr/>
        <a:lstStyle/>
        <a:p>
          <a:endParaRPr lang="tr-TR" sz="2000" b="1">
            <a:latin typeface="Arial" pitchFamily="34" charset="0"/>
            <a:cs typeface="Arial" pitchFamily="34" charset="0"/>
          </a:endParaRPr>
        </a:p>
      </dgm:t>
    </dgm:pt>
    <dgm:pt modelId="{C30103AB-887D-4F42-8673-BD72F40CA1DB}" type="sibTrans" cxnId="{BEDA6FC2-8893-4ACD-B19E-116E84530E88}">
      <dgm:prSet/>
      <dgm:spPr/>
      <dgm:t>
        <a:bodyPr/>
        <a:lstStyle/>
        <a:p>
          <a:endParaRPr lang="tr-TR" sz="2000" b="1">
            <a:latin typeface="Arial" pitchFamily="34" charset="0"/>
            <a:cs typeface="Arial" pitchFamily="34" charset="0"/>
          </a:endParaRPr>
        </a:p>
      </dgm:t>
    </dgm:pt>
    <dgm:pt modelId="{5ED779ED-51F2-4B66-9373-E602D3B5EB9E}">
      <dgm:prSet phldrT="[Text]" custT="1"/>
      <dgm:spPr/>
      <dgm:t>
        <a:bodyPr/>
        <a:lstStyle/>
        <a:p>
          <a:r>
            <a:rPr lang="tr-TR" sz="900" b="1" dirty="0" smtClean="0">
              <a:latin typeface="Arial" pitchFamily="34" charset="0"/>
              <a:cs typeface="Arial" pitchFamily="34" charset="0"/>
            </a:rPr>
            <a:t>Requirements Modification</a:t>
          </a:r>
          <a:endParaRPr lang="tr-TR" sz="900" b="1" dirty="0">
            <a:latin typeface="Arial" pitchFamily="34" charset="0"/>
            <a:cs typeface="Arial" pitchFamily="34" charset="0"/>
          </a:endParaRPr>
        </a:p>
      </dgm:t>
    </dgm:pt>
    <dgm:pt modelId="{1599E741-D301-4C50-9151-885268AD58D1}" type="parTrans" cxnId="{F168321C-5614-4FD4-8A87-BA270A1F8546}">
      <dgm:prSet/>
      <dgm:spPr/>
      <dgm:t>
        <a:bodyPr/>
        <a:lstStyle/>
        <a:p>
          <a:endParaRPr lang="tr-TR" sz="2000" b="1">
            <a:latin typeface="Arial" pitchFamily="34" charset="0"/>
            <a:cs typeface="Arial" pitchFamily="34" charset="0"/>
          </a:endParaRPr>
        </a:p>
      </dgm:t>
    </dgm:pt>
    <dgm:pt modelId="{3E82CD14-C460-410A-AF23-DC20375C6271}" type="sibTrans" cxnId="{F168321C-5614-4FD4-8A87-BA270A1F8546}">
      <dgm:prSet/>
      <dgm:spPr/>
      <dgm:t>
        <a:bodyPr/>
        <a:lstStyle/>
        <a:p>
          <a:endParaRPr lang="tr-TR" sz="2000" b="1">
            <a:latin typeface="Arial" pitchFamily="34" charset="0"/>
            <a:cs typeface="Arial" pitchFamily="34" charset="0"/>
          </a:endParaRPr>
        </a:p>
      </dgm:t>
    </dgm:pt>
    <dgm:pt modelId="{D22D0FE3-A0EC-4E30-BCCD-83775E00DCF2}">
      <dgm:prSet phldrT="[Text]" custT="1"/>
      <dgm:spPr/>
      <dgm:t>
        <a:bodyPr/>
        <a:lstStyle/>
        <a:p>
          <a:r>
            <a:rPr lang="tr-TR" sz="1000" b="1" dirty="0" smtClean="0">
              <a:latin typeface="Arial" pitchFamily="34" charset="0"/>
              <a:cs typeface="Arial" pitchFamily="34" charset="0"/>
            </a:rPr>
            <a:t>System Design With Reuse</a:t>
          </a:r>
          <a:endParaRPr lang="tr-TR" sz="1000" b="1" dirty="0">
            <a:latin typeface="Arial" pitchFamily="34" charset="0"/>
            <a:cs typeface="Arial" pitchFamily="34" charset="0"/>
          </a:endParaRPr>
        </a:p>
      </dgm:t>
    </dgm:pt>
    <dgm:pt modelId="{DDC1123C-7785-4A2D-8910-8725A135B5C1}" type="parTrans" cxnId="{A275BC23-9535-4CBF-A2E0-50B93238A235}">
      <dgm:prSet/>
      <dgm:spPr/>
      <dgm:t>
        <a:bodyPr/>
        <a:lstStyle/>
        <a:p>
          <a:endParaRPr lang="tr-TR" sz="2000" b="1">
            <a:latin typeface="Arial" pitchFamily="34" charset="0"/>
            <a:cs typeface="Arial" pitchFamily="34" charset="0"/>
          </a:endParaRPr>
        </a:p>
      </dgm:t>
    </dgm:pt>
    <dgm:pt modelId="{EB04CB1A-C238-4D72-890E-A15CFA685A1D}" type="sibTrans" cxnId="{A275BC23-9535-4CBF-A2E0-50B93238A235}">
      <dgm:prSet/>
      <dgm:spPr/>
      <dgm:t>
        <a:bodyPr/>
        <a:lstStyle/>
        <a:p>
          <a:endParaRPr lang="tr-TR" sz="2000" b="1">
            <a:latin typeface="Arial" pitchFamily="34" charset="0"/>
            <a:cs typeface="Arial" pitchFamily="34" charset="0"/>
          </a:endParaRPr>
        </a:p>
      </dgm:t>
    </dgm:pt>
    <dgm:pt modelId="{8CAED74C-925B-448F-B1A6-D434CD871067}">
      <dgm:prSet phldrT="[Text]" custT="1"/>
      <dgm:spPr/>
      <dgm:t>
        <a:bodyPr/>
        <a:lstStyle/>
        <a:p>
          <a:r>
            <a:rPr lang="tr-TR" sz="1000" b="1" dirty="0" smtClean="0">
              <a:latin typeface="Arial" pitchFamily="34" charset="0"/>
              <a:cs typeface="Arial" pitchFamily="34" charset="0"/>
            </a:rPr>
            <a:t>Development</a:t>
          </a:r>
          <a:endParaRPr lang="tr-TR" sz="1000" b="1" dirty="0">
            <a:latin typeface="Arial" pitchFamily="34" charset="0"/>
            <a:cs typeface="Arial" pitchFamily="34" charset="0"/>
          </a:endParaRPr>
        </a:p>
      </dgm:t>
    </dgm:pt>
    <dgm:pt modelId="{B8F6F93B-8A2D-4D21-9B20-21CC84C12703}" type="parTrans" cxnId="{A2FB191F-F45E-49BE-862D-D8A173003426}">
      <dgm:prSet/>
      <dgm:spPr/>
      <dgm:t>
        <a:bodyPr/>
        <a:lstStyle/>
        <a:p>
          <a:endParaRPr lang="tr-TR" sz="2000" b="1">
            <a:latin typeface="Arial" pitchFamily="34" charset="0"/>
            <a:cs typeface="Arial" pitchFamily="34" charset="0"/>
          </a:endParaRPr>
        </a:p>
      </dgm:t>
    </dgm:pt>
    <dgm:pt modelId="{62F619F9-6DE4-4B23-9B08-23716C3419AA}" type="sibTrans" cxnId="{A2FB191F-F45E-49BE-862D-D8A173003426}">
      <dgm:prSet/>
      <dgm:spPr/>
      <dgm:t>
        <a:bodyPr/>
        <a:lstStyle/>
        <a:p>
          <a:endParaRPr lang="tr-TR" sz="2000" b="1">
            <a:latin typeface="Arial" pitchFamily="34" charset="0"/>
            <a:cs typeface="Arial" pitchFamily="34" charset="0"/>
          </a:endParaRPr>
        </a:p>
      </dgm:t>
    </dgm:pt>
    <dgm:pt modelId="{9DC4D6AB-FB94-4901-89B2-5099E51DFAEC}">
      <dgm:prSet phldrT="[Text]" custT="1"/>
      <dgm:spPr/>
      <dgm:t>
        <a:bodyPr/>
        <a:lstStyle/>
        <a:p>
          <a:r>
            <a:rPr lang="tr-TR" sz="1000" b="1" dirty="0" smtClean="0">
              <a:latin typeface="Arial" pitchFamily="34" charset="0"/>
              <a:cs typeface="Arial" pitchFamily="34" charset="0"/>
            </a:rPr>
            <a:t>Integration</a:t>
          </a:r>
          <a:endParaRPr lang="tr-TR" sz="1000" b="1" dirty="0">
            <a:latin typeface="Arial" pitchFamily="34" charset="0"/>
            <a:cs typeface="Arial" pitchFamily="34" charset="0"/>
          </a:endParaRPr>
        </a:p>
      </dgm:t>
    </dgm:pt>
    <dgm:pt modelId="{FE8CC644-224B-4937-92DA-CD9BA5A62A94}" type="parTrans" cxnId="{F6B8B9E5-8626-4A15-87F3-063F9376C307}">
      <dgm:prSet/>
      <dgm:spPr/>
      <dgm:t>
        <a:bodyPr/>
        <a:lstStyle/>
        <a:p>
          <a:endParaRPr lang="tr-TR" sz="2000" b="1">
            <a:latin typeface="Arial" pitchFamily="34" charset="0"/>
            <a:cs typeface="Arial" pitchFamily="34" charset="0"/>
          </a:endParaRPr>
        </a:p>
      </dgm:t>
    </dgm:pt>
    <dgm:pt modelId="{0074E101-DA67-4F1D-9F16-95C8FB2BF9D3}" type="sibTrans" cxnId="{F6B8B9E5-8626-4A15-87F3-063F9376C307}">
      <dgm:prSet/>
      <dgm:spPr/>
      <dgm:t>
        <a:bodyPr/>
        <a:lstStyle/>
        <a:p>
          <a:endParaRPr lang="tr-TR" sz="2000" b="1">
            <a:latin typeface="Arial" pitchFamily="34" charset="0"/>
            <a:cs typeface="Arial" pitchFamily="34" charset="0"/>
          </a:endParaRPr>
        </a:p>
      </dgm:t>
    </dgm:pt>
    <dgm:pt modelId="{C6CAE535-CB4D-437F-B98D-77FB3CC88885}">
      <dgm:prSet phldrT="[Text]" custT="1"/>
      <dgm:spPr/>
      <dgm:t>
        <a:bodyPr/>
        <a:lstStyle/>
        <a:p>
          <a:r>
            <a:rPr lang="tr-TR" sz="1000" b="1" dirty="0" smtClean="0">
              <a:latin typeface="Arial" pitchFamily="34" charset="0"/>
              <a:cs typeface="Arial" pitchFamily="34" charset="0"/>
            </a:rPr>
            <a:t>Validation</a:t>
          </a:r>
          <a:endParaRPr lang="tr-TR" sz="1000" b="1" dirty="0">
            <a:latin typeface="Arial" pitchFamily="34" charset="0"/>
            <a:cs typeface="Arial" pitchFamily="34" charset="0"/>
          </a:endParaRPr>
        </a:p>
      </dgm:t>
    </dgm:pt>
    <dgm:pt modelId="{DF5FB8DA-EC5F-4F5A-A118-FB767D2B5AC4}" type="parTrans" cxnId="{C82167BE-9E7E-4618-B88E-BB3DE40269B7}">
      <dgm:prSet/>
      <dgm:spPr/>
      <dgm:t>
        <a:bodyPr/>
        <a:lstStyle/>
        <a:p>
          <a:endParaRPr lang="tr-TR" sz="2000" b="1">
            <a:latin typeface="Arial" pitchFamily="34" charset="0"/>
            <a:cs typeface="Arial" pitchFamily="34" charset="0"/>
          </a:endParaRPr>
        </a:p>
      </dgm:t>
    </dgm:pt>
    <dgm:pt modelId="{22C55C58-7405-460C-B373-2C0873374955}" type="sibTrans" cxnId="{C82167BE-9E7E-4618-B88E-BB3DE40269B7}">
      <dgm:prSet/>
      <dgm:spPr/>
      <dgm:t>
        <a:bodyPr/>
        <a:lstStyle/>
        <a:p>
          <a:endParaRPr lang="tr-TR" sz="2000" b="1">
            <a:latin typeface="Arial" pitchFamily="34" charset="0"/>
            <a:cs typeface="Arial" pitchFamily="34" charset="0"/>
          </a:endParaRPr>
        </a:p>
      </dgm:t>
    </dgm:pt>
    <dgm:pt modelId="{486892E3-E9CB-4470-846D-9E2FE17C1E2B}" type="pres">
      <dgm:prSet presAssocID="{61C08153-AE98-48AE-AE8A-D82FA3FDA99F}" presName="rootnode" presStyleCnt="0">
        <dgm:presLayoutVars>
          <dgm:chMax/>
          <dgm:chPref/>
          <dgm:dir/>
          <dgm:animLvl val="lvl"/>
        </dgm:presLayoutVars>
      </dgm:prSet>
      <dgm:spPr/>
      <dgm:t>
        <a:bodyPr/>
        <a:lstStyle/>
        <a:p>
          <a:endParaRPr lang="tr-TR"/>
        </a:p>
      </dgm:t>
    </dgm:pt>
    <dgm:pt modelId="{161BF5F9-DE5C-40F2-8772-4D001D9F0065}" type="pres">
      <dgm:prSet presAssocID="{6D0A570F-5A45-4D05-9526-1006CE79EA4A}" presName="composite" presStyleCnt="0"/>
      <dgm:spPr/>
    </dgm:pt>
    <dgm:pt modelId="{F54BC4DF-0301-41E9-9D58-B94270E7F8B9}" type="pres">
      <dgm:prSet presAssocID="{6D0A570F-5A45-4D05-9526-1006CE79EA4A}" presName="bentUpArrow1" presStyleLbl="alignImgPlace1" presStyleIdx="0" presStyleCnt="6"/>
      <dgm:spPr/>
    </dgm:pt>
    <dgm:pt modelId="{E3E033C2-2873-45A2-A8DB-F846084913B6}" type="pres">
      <dgm:prSet presAssocID="{6D0A570F-5A45-4D05-9526-1006CE79EA4A}" presName="ParentText" presStyleLbl="node1" presStyleIdx="0" presStyleCnt="7">
        <dgm:presLayoutVars>
          <dgm:chMax val="1"/>
          <dgm:chPref val="1"/>
          <dgm:bulletEnabled val="1"/>
        </dgm:presLayoutVars>
      </dgm:prSet>
      <dgm:spPr/>
      <dgm:t>
        <a:bodyPr/>
        <a:lstStyle/>
        <a:p>
          <a:endParaRPr lang="tr-TR"/>
        </a:p>
      </dgm:t>
    </dgm:pt>
    <dgm:pt modelId="{C74FF42C-59F4-4DDA-A023-CA16E03617F8}" type="pres">
      <dgm:prSet presAssocID="{6D0A570F-5A45-4D05-9526-1006CE79EA4A}" presName="ChildText" presStyleLbl="revTx" presStyleIdx="0" presStyleCnt="6">
        <dgm:presLayoutVars>
          <dgm:chMax val="0"/>
          <dgm:chPref val="0"/>
          <dgm:bulletEnabled val="1"/>
        </dgm:presLayoutVars>
      </dgm:prSet>
      <dgm:spPr/>
      <dgm:t>
        <a:bodyPr/>
        <a:lstStyle/>
        <a:p>
          <a:endParaRPr lang="tr-TR"/>
        </a:p>
      </dgm:t>
    </dgm:pt>
    <dgm:pt modelId="{49932C68-5D1E-49A9-BDF9-0A712D9592F5}" type="pres">
      <dgm:prSet presAssocID="{23CF96D0-DDD8-42D7-B711-151440DF0DDC}" presName="sibTrans" presStyleCnt="0"/>
      <dgm:spPr/>
    </dgm:pt>
    <dgm:pt modelId="{FBED4A6F-E6B2-48C7-8EC1-8A456C6FCA5D}" type="pres">
      <dgm:prSet presAssocID="{6D519024-C0E0-4651-A846-35B76D08B639}" presName="composite" presStyleCnt="0"/>
      <dgm:spPr/>
    </dgm:pt>
    <dgm:pt modelId="{4126CC59-4465-401F-98CE-4252DE76522E}" type="pres">
      <dgm:prSet presAssocID="{6D519024-C0E0-4651-A846-35B76D08B639}" presName="bentUpArrow1" presStyleLbl="alignImgPlace1" presStyleIdx="1" presStyleCnt="6"/>
      <dgm:spPr/>
    </dgm:pt>
    <dgm:pt modelId="{8D83A88E-A6D5-484C-AB78-2899CEA6C77F}" type="pres">
      <dgm:prSet presAssocID="{6D519024-C0E0-4651-A846-35B76D08B639}" presName="ParentText" presStyleLbl="node1" presStyleIdx="1" presStyleCnt="7">
        <dgm:presLayoutVars>
          <dgm:chMax val="1"/>
          <dgm:chPref val="1"/>
          <dgm:bulletEnabled val="1"/>
        </dgm:presLayoutVars>
      </dgm:prSet>
      <dgm:spPr/>
      <dgm:t>
        <a:bodyPr/>
        <a:lstStyle/>
        <a:p>
          <a:endParaRPr lang="tr-TR"/>
        </a:p>
      </dgm:t>
    </dgm:pt>
    <dgm:pt modelId="{85CA5F33-A09E-42A4-9C38-57623786E638}" type="pres">
      <dgm:prSet presAssocID="{6D519024-C0E0-4651-A846-35B76D08B639}" presName="ChildText" presStyleLbl="revTx" presStyleIdx="1" presStyleCnt="6">
        <dgm:presLayoutVars>
          <dgm:chMax val="0"/>
          <dgm:chPref val="0"/>
          <dgm:bulletEnabled val="1"/>
        </dgm:presLayoutVars>
      </dgm:prSet>
      <dgm:spPr/>
      <dgm:t>
        <a:bodyPr/>
        <a:lstStyle/>
        <a:p>
          <a:endParaRPr lang="tr-TR"/>
        </a:p>
      </dgm:t>
    </dgm:pt>
    <dgm:pt modelId="{6E264EF4-B262-4E6A-8A2E-DBBF2E795B04}" type="pres">
      <dgm:prSet presAssocID="{C30103AB-887D-4F42-8673-BD72F40CA1DB}" presName="sibTrans" presStyleCnt="0"/>
      <dgm:spPr/>
    </dgm:pt>
    <dgm:pt modelId="{532DF38A-1AB8-4FA1-BF23-687454FF5CB9}" type="pres">
      <dgm:prSet presAssocID="{5ED779ED-51F2-4B66-9373-E602D3B5EB9E}" presName="composite" presStyleCnt="0"/>
      <dgm:spPr/>
    </dgm:pt>
    <dgm:pt modelId="{08CB609D-29F9-44D1-9111-0A01B3484906}" type="pres">
      <dgm:prSet presAssocID="{5ED779ED-51F2-4B66-9373-E602D3B5EB9E}" presName="bentUpArrow1" presStyleLbl="alignImgPlace1" presStyleIdx="2" presStyleCnt="6"/>
      <dgm:spPr/>
    </dgm:pt>
    <dgm:pt modelId="{E17BD354-0D5A-4021-95E9-A883A263CAB4}" type="pres">
      <dgm:prSet presAssocID="{5ED779ED-51F2-4B66-9373-E602D3B5EB9E}" presName="ParentText" presStyleLbl="node1" presStyleIdx="2" presStyleCnt="7">
        <dgm:presLayoutVars>
          <dgm:chMax val="1"/>
          <dgm:chPref val="1"/>
          <dgm:bulletEnabled val="1"/>
        </dgm:presLayoutVars>
      </dgm:prSet>
      <dgm:spPr/>
      <dgm:t>
        <a:bodyPr/>
        <a:lstStyle/>
        <a:p>
          <a:endParaRPr lang="tr-TR"/>
        </a:p>
      </dgm:t>
    </dgm:pt>
    <dgm:pt modelId="{49E9C2B5-7B08-4830-BF07-B851066A33F8}" type="pres">
      <dgm:prSet presAssocID="{5ED779ED-51F2-4B66-9373-E602D3B5EB9E}" presName="ChildText" presStyleLbl="revTx" presStyleIdx="2" presStyleCnt="6">
        <dgm:presLayoutVars>
          <dgm:chMax val="0"/>
          <dgm:chPref val="0"/>
          <dgm:bulletEnabled val="1"/>
        </dgm:presLayoutVars>
      </dgm:prSet>
      <dgm:spPr/>
    </dgm:pt>
    <dgm:pt modelId="{7F0B6465-AD36-41B5-AC62-5413FD9887C8}" type="pres">
      <dgm:prSet presAssocID="{3E82CD14-C460-410A-AF23-DC20375C6271}" presName="sibTrans" presStyleCnt="0"/>
      <dgm:spPr/>
    </dgm:pt>
    <dgm:pt modelId="{4A28C1DF-BF64-4B60-84EA-8F74817BFF52}" type="pres">
      <dgm:prSet presAssocID="{D22D0FE3-A0EC-4E30-BCCD-83775E00DCF2}" presName="composite" presStyleCnt="0"/>
      <dgm:spPr/>
    </dgm:pt>
    <dgm:pt modelId="{1C15786C-7D95-4AD7-81E3-04AC97391776}" type="pres">
      <dgm:prSet presAssocID="{D22D0FE3-A0EC-4E30-BCCD-83775E00DCF2}" presName="bentUpArrow1" presStyleLbl="alignImgPlace1" presStyleIdx="3" presStyleCnt="6"/>
      <dgm:spPr/>
    </dgm:pt>
    <dgm:pt modelId="{1953B65D-2DEE-4320-8011-96E804EC6F7E}" type="pres">
      <dgm:prSet presAssocID="{D22D0FE3-A0EC-4E30-BCCD-83775E00DCF2}" presName="ParentText" presStyleLbl="node1" presStyleIdx="3" presStyleCnt="7">
        <dgm:presLayoutVars>
          <dgm:chMax val="1"/>
          <dgm:chPref val="1"/>
          <dgm:bulletEnabled val="1"/>
        </dgm:presLayoutVars>
      </dgm:prSet>
      <dgm:spPr/>
      <dgm:t>
        <a:bodyPr/>
        <a:lstStyle/>
        <a:p>
          <a:endParaRPr lang="tr-TR"/>
        </a:p>
      </dgm:t>
    </dgm:pt>
    <dgm:pt modelId="{36B95606-9929-4F73-97FC-DDF12863F867}" type="pres">
      <dgm:prSet presAssocID="{D22D0FE3-A0EC-4E30-BCCD-83775E00DCF2}" presName="ChildText" presStyleLbl="revTx" presStyleIdx="3" presStyleCnt="6">
        <dgm:presLayoutVars>
          <dgm:chMax val="0"/>
          <dgm:chPref val="0"/>
          <dgm:bulletEnabled val="1"/>
        </dgm:presLayoutVars>
      </dgm:prSet>
      <dgm:spPr/>
    </dgm:pt>
    <dgm:pt modelId="{FD12B1FC-1E67-4B80-BFDB-5FC89FBB36B8}" type="pres">
      <dgm:prSet presAssocID="{EB04CB1A-C238-4D72-890E-A15CFA685A1D}" presName="sibTrans" presStyleCnt="0"/>
      <dgm:spPr/>
    </dgm:pt>
    <dgm:pt modelId="{F5607D17-7FB4-4547-8CA8-5C4D0D25EABF}" type="pres">
      <dgm:prSet presAssocID="{8CAED74C-925B-448F-B1A6-D434CD871067}" presName="composite" presStyleCnt="0"/>
      <dgm:spPr/>
    </dgm:pt>
    <dgm:pt modelId="{C45C376E-5EE7-4595-8514-870FA2A916AE}" type="pres">
      <dgm:prSet presAssocID="{8CAED74C-925B-448F-B1A6-D434CD871067}" presName="bentUpArrow1" presStyleLbl="alignImgPlace1" presStyleIdx="4" presStyleCnt="6"/>
      <dgm:spPr/>
    </dgm:pt>
    <dgm:pt modelId="{786ABA23-4D7B-44E5-B6A1-78373F8B1C8F}" type="pres">
      <dgm:prSet presAssocID="{8CAED74C-925B-448F-B1A6-D434CD871067}" presName="ParentText" presStyleLbl="node1" presStyleIdx="4" presStyleCnt="7">
        <dgm:presLayoutVars>
          <dgm:chMax val="1"/>
          <dgm:chPref val="1"/>
          <dgm:bulletEnabled val="1"/>
        </dgm:presLayoutVars>
      </dgm:prSet>
      <dgm:spPr/>
      <dgm:t>
        <a:bodyPr/>
        <a:lstStyle/>
        <a:p>
          <a:endParaRPr lang="tr-TR"/>
        </a:p>
      </dgm:t>
    </dgm:pt>
    <dgm:pt modelId="{0E74AD32-6F05-4C29-95B1-A154C3F2D63E}" type="pres">
      <dgm:prSet presAssocID="{8CAED74C-925B-448F-B1A6-D434CD871067}" presName="ChildText" presStyleLbl="revTx" presStyleIdx="4" presStyleCnt="6">
        <dgm:presLayoutVars>
          <dgm:chMax val="0"/>
          <dgm:chPref val="0"/>
          <dgm:bulletEnabled val="1"/>
        </dgm:presLayoutVars>
      </dgm:prSet>
      <dgm:spPr/>
    </dgm:pt>
    <dgm:pt modelId="{E8BC5E5C-FCD0-4AD4-B230-CCB6FBB835A8}" type="pres">
      <dgm:prSet presAssocID="{62F619F9-6DE4-4B23-9B08-23716C3419AA}" presName="sibTrans" presStyleCnt="0"/>
      <dgm:spPr/>
    </dgm:pt>
    <dgm:pt modelId="{DD88943E-3C05-4C29-9BF9-626FF58C4C1E}" type="pres">
      <dgm:prSet presAssocID="{9DC4D6AB-FB94-4901-89B2-5099E51DFAEC}" presName="composite" presStyleCnt="0"/>
      <dgm:spPr/>
    </dgm:pt>
    <dgm:pt modelId="{73189F73-EF43-43D0-A796-D3506B96403D}" type="pres">
      <dgm:prSet presAssocID="{9DC4D6AB-FB94-4901-89B2-5099E51DFAEC}" presName="bentUpArrow1" presStyleLbl="alignImgPlace1" presStyleIdx="5" presStyleCnt="6"/>
      <dgm:spPr/>
    </dgm:pt>
    <dgm:pt modelId="{4E3F6FA0-0083-46BD-8DCE-210E7B866169}" type="pres">
      <dgm:prSet presAssocID="{9DC4D6AB-FB94-4901-89B2-5099E51DFAEC}" presName="ParentText" presStyleLbl="node1" presStyleIdx="5" presStyleCnt="7">
        <dgm:presLayoutVars>
          <dgm:chMax val="1"/>
          <dgm:chPref val="1"/>
          <dgm:bulletEnabled val="1"/>
        </dgm:presLayoutVars>
      </dgm:prSet>
      <dgm:spPr/>
      <dgm:t>
        <a:bodyPr/>
        <a:lstStyle/>
        <a:p>
          <a:endParaRPr lang="tr-TR"/>
        </a:p>
      </dgm:t>
    </dgm:pt>
    <dgm:pt modelId="{B7922C33-B9E1-477D-B553-AD2D99248B4D}" type="pres">
      <dgm:prSet presAssocID="{9DC4D6AB-FB94-4901-89B2-5099E51DFAEC}" presName="ChildText" presStyleLbl="revTx" presStyleIdx="5" presStyleCnt="6">
        <dgm:presLayoutVars>
          <dgm:chMax val="0"/>
          <dgm:chPref val="0"/>
          <dgm:bulletEnabled val="1"/>
        </dgm:presLayoutVars>
      </dgm:prSet>
      <dgm:spPr/>
    </dgm:pt>
    <dgm:pt modelId="{746C7686-DB00-410D-98CB-34388BB6126D}" type="pres">
      <dgm:prSet presAssocID="{0074E101-DA67-4F1D-9F16-95C8FB2BF9D3}" presName="sibTrans" presStyleCnt="0"/>
      <dgm:spPr/>
    </dgm:pt>
    <dgm:pt modelId="{3FECE332-DF60-45EB-8129-F1F1DC3405E7}" type="pres">
      <dgm:prSet presAssocID="{C6CAE535-CB4D-437F-B98D-77FB3CC88885}" presName="composite" presStyleCnt="0"/>
      <dgm:spPr/>
    </dgm:pt>
    <dgm:pt modelId="{2E5597CB-7ABA-4AE3-8E40-E6DA66CC6EA4}" type="pres">
      <dgm:prSet presAssocID="{C6CAE535-CB4D-437F-B98D-77FB3CC88885}" presName="ParentText" presStyleLbl="node1" presStyleIdx="6" presStyleCnt="7">
        <dgm:presLayoutVars>
          <dgm:chMax val="1"/>
          <dgm:chPref val="1"/>
          <dgm:bulletEnabled val="1"/>
        </dgm:presLayoutVars>
      </dgm:prSet>
      <dgm:spPr/>
      <dgm:t>
        <a:bodyPr/>
        <a:lstStyle/>
        <a:p>
          <a:endParaRPr lang="tr-TR"/>
        </a:p>
      </dgm:t>
    </dgm:pt>
  </dgm:ptLst>
  <dgm:cxnLst>
    <dgm:cxn modelId="{F6B8B9E5-8626-4A15-87F3-063F9376C307}" srcId="{61C08153-AE98-48AE-AE8A-D82FA3FDA99F}" destId="{9DC4D6AB-FB94-4901-89B2-5099E51DFAEC}" srcOrd="5" destOrd="0" parTransId="{FE8CC644-224B-4937-92DA-CD9BA5A62A94}" sibTransId="{0074E101-DA67-4F1D-9F16-95C8FB2BF9D3}"/>
    <dgm:cxn modelId="{FEC7E87C-6F42-427D-A88E-5B15E2969175}" type="presOf" srcId="{6D519024-C0E0-4651-A846-35B76D08B639}" destId="{8D83A88E-A6D5-484C-AB78-2899CEA6C77F}" srcOrd="0" destOrd="0" presId="urn:microsoft.com/office/officeart/2005/8/layout/StepDownProcess"/>
    <dgm:cxn modelId="{BEDA6FC2-8893-4ACD-B19E-116E84530E88}" srcId="{61C08153-AE98-48AE-AE8A-D82FA3FDA99F}" destId="{6D519024-C0E0-4651-A846-35B76D08B639}" srcOrd="1" destOrd="0" parTransId="{64ABB4E1-F8FF-46F7-84FA-040DABDB4A48}" sibTransId="{C30103AB-887D-4F42-8673-BD72F40CA1DB}"/>
    <dgm:cxn modelId="{EC05CA0D-E705-42C9-83C7-B708B4993311}" type="presOf" srcId="{8CAED74C-925B-448F-B1A6-D434CD871067}" destId="{786ABA23-4D7B-44E5-B6A1-78373F8B1C8F}" srcOrd="0" destOrd="0" presId="urn:microsoft.com/office/officeart/2005/8/layout/StepDownProcess"/>
    <dgm:cxn modelId="{A2FB191F-F45E-49BE-862D-D8A173003426}" srcId="{61C08153-AE98-48AE-AE8A-D82FA3FDA99F}" destId="{8CAED74C-925B-448F-B1A6-D434CD871067}" srcOrd="4" destOrd="0" parTransId="{B8F6F93B-8A2D-4D21-9B20-21CC84C12703}" sibTransId="{62F619F9-6DE4-4B23-9B08-23716C3419AA}"/>
    <dgm:cxn modelId="{77E893FD-AB8F-4F14-A53D-91D14EA43668}" srcId="{61C08153-AE98-48AE-AE8A-D82FA3FDA99F}" destId="{6D0A570F-5A45-4D05-9526-1006CE79EA4A}" srcOrd="0" destOrd="0" parTransId="{6FDFB63A-4F1A-4107-8A2B-B33E296221A7}" sibTransId="{23CF96D0-DDD8-42D7-B711-151440DF0DDC}"/>
    <dgm:cxn modelId="{164B3D6C-F2B1-4653-9951-0B96D7B4F7A2}" type="presOf" srcId="{6D0A570F-5A45-4D05-9526-1006CE79EA4A}" destId="{E3E033C2-2873-45A2-A8DB-F846084913B6}" srcOrd="0" destOrd="0" presId="urn:microsoft.com/office/officeart/2005/8/layout/StepDownProcess"/>
    <dgm:cxn modelId="{BBC3CF13-52B0-4AE1-9B30-2EF97463AE8F}" type="presOf" srcId="{5ED779ED-51F2-4B66-9373-E602D3B5EB9E}" destId="{E17BD354-0D5A-4021-95E9-A883A263CAB4}" srcOrd="0" destOrd="0" presId="urn:microsoft.com/office/officeart/2005/8/layout/StepDownProcess"/>
    <dgm:cxn modelId="{A275BC23-9535-4CBF-A2E0-50B93238A235}" srcId="{61C08153-AE98-48AE-AE8A-D82FA3FDA99F}" destId="{D22D0FE3-A0EC-4E30-BCCD-83775E00DCF2}" srcOrd="3" destOrd="0" parTransId="{DDC1123C-7785-4A2D-8910-8725A135B5C1}" sibTransId="{EB04CB1A-C238-4D72-890E-A15CFA685A1D}"/>
    <dgm:cxn modelId="{76A22432-D371-4B8E-8DFA-75DE25900C68}" type="presOf" srcId="{9DC4D6AB-FB94-4901-89B2-5099E51DFAEC}" destId="{4E3F6FA0-0083-46BD-8DCE-210E7B866169}" srcOrd="0" destOrd="0" presId="urn:microsoft.com/office/officeart/2005/8/layout/StepDownProcess"/>
    <dgm:cxn modelId="{6AB90FA2-BFB3-4C95-8F6C-359613363724}" type="presOf" srcId="{D22D0FE3-A0EC-4E30-BCCD-83775E00DCF2}" destId="{1953B65D-2DEE-4320-8011-96E804EC6F7E}" srcOrd="0" destOrd="0" presId="urn:microsoft.com/office/officeart/2005/8/layout/StepDownProcess"/>
    <dgm:cxn modelId="{C82167BE-9E7E-4618-B88E-BB3DE40269B7}" srcId="{61C08153-AE98-48AE-AE8A-D82FA3FDA99F}" destId="{C6CAE535-CB4D-437F-B98D-77FB3CC88885}" srcOrd="6" destOrd="0" parTransId="{DF5FB8DA-EC5F-4F5A-A118-FB767D2B5AC4}" sibTransId="{22C55C58-7405-460C-B373-2C0873374955}"/>
    <dgm:cxn modelId="{F1CB2C7D-21DA-4FEA-96E7-F1FD8B678ED5}" type="presOf" srcId="{C6CAE535-CB4D-437F-B98D-77FB3CC88885}" destId="{2E5597CB-7ABA-4AE3-8E40-E6DA66CC6EA4}" srcOrd="0" destOrd="0" presId="urn:microsoft.com/office/officeart/2005/8/layout/StepDownProcess"/>
    <dgm:cxn modelId="{13CF74AB-AA60-4D75-99F6-DCCCD94BEFE4}" type="presOf" srcId="{61C08153-AE98-48AE-AE8A-D82FA3FDA99F}" destId="{486892E3-E9CB-4470-846D-9E2FE17C1E2B}" srcOrd="0" destOrd="0" presId="urn:microsoft.com/office/officeart/2005/8/layout/StepDownProcess"/>
    <dgm:cxn modelId="{F168321C-5614-4FD4-8A87-BA270A1F8546}" srcId="{61C08153-AE98-48AE-AE8A-D82FA3FDA99F}" destId="{5ED779ED-51F2-4B66-9373-E602D3B5EB9E}" srcOrd="2" destOrd="0" parTransId="{1599E741-D301-4C50-9151-885268AD58D1}" sibTransId="{3E82CD14-C460-410A-AF23-DC20375C6271}"/>
    <dgm:cxn modelId="{83324D89-5ED1-40E4-857C-475A6FD5A871}" type="presParOf" srcId="{486892E3-E9CB-4470-846D-9E2FE17C1E2B}" destId="{161BF5F9-DE5C-40F2-8772-4D001D9F0065}" srcOrd="0" destOrd="0" presId="urn:microsoft.com/office/officeart/2005/8/layout/StepDownProcess"/>
    <dgm:cxn modelId="{F5323A4D-DC4E-4C0B-A459-C817466C7455}" type="presParOf" srcId="{161BF5F9-DE5C-40F2-8772-4D001D9F0065}" destId="{F54BC4DF-0301-41E9-9D58-B94270E7F8B9}" srcOrd="0" destOrd="0" presId="urn:microsoft.com/office/officeart/2005/8/layout/StepDownProcess"/>
    <dgm:cxn modelId="{1EEEBAA9-4A91-415C-B1D4-8B4009D8EEFA}" type="presParOf" srcId="{161BF5F9-DE5C-40F2-8772-4D001D9F0065}" destId="{E3E033C2-2873-45A2-A8DB-F846084913B6}" srcOrd="1" destOrd="0" presId="urn:microsoft.com/office/officeart/2005/8/layout/StepDownProcess"/>
    <dgm:cxn modelId="{D65C1629-A8EE-42F8-8932-B304A1852B75}" type="presParOf" srcId="{161BF5F9-DE5C-40F2-8772-4D001D9F0065}" destId="{C74FF42C-59F4-4DDA-A023-CA16E03617F8}" srcOrd="2" destOrd="0" presId="urn:microsoft.com/office/officeart/2005/8/layout/StepDownProcess"/>
    <dgm:cxn modelId="{6DC82DE6-9137-4AE6-B73D-A2A5A3202757}" type="presParOf" srcId="{486892E3-E9CB-4470-846D-9E2FE17C1E2B}" destId="{49932C68-5D1E-49A9-BDF9-0A712D9592F5}" srcOrd="1" destOrd="0" presId="urn:microsoft.com/office/officeart/2005/8/layout/StepDownProcess"/>
    <dgm:cxn modelId="{E48449EE-7B2E-4A88-910D-B76D9A0DF073}" type="presParOf" srcId="{486892E3-E9CB-4470-846D-9E2FE17C1E2B}" destId="{FBED4A6F-E6B2-48C7-8EC1-8A456C6FCA5D}" srcOrd="2" destOrd="0" presId="urn:microsoft.com/office/officeart/2005/8/layout/StepDownProcess"/>
    <dgm:cxn modelId="{338B4961-B845-4AE8-BFA7-659A71A20A72}" type="presParOf" srcId="{FBED4A6F-E6B2-48C7-8EC1-8A456C6FCA5D}" destId="{4126CC59-4465-401F-98CE-4252DE76522E}" srcOrd="0" destOrd="0" presId="urn:microsoft.com/office/officeart/2005/8/layout/StepDownProcess"/>
    <dgm:cxn modelId="{252E4092-E080-4B5F-ABD7-05F171B9921B}" type="presParOf" srcId="{FBED4A6F-E6B2-48C7-8EC1-8A456C6FCA5D}" destId="{8D83A88E-A6D5-484C-AB78-2899CEA6C77F}" srcOrd="1" destOrd="0" presId="urn:microsoft.com/office/officeart/2005/8/layout/StepDownProcess"/>
    <dgm:cxn modelId="{F825D3C4-46A5-4E89-9260-82EFD04C9017}" type="presParOf" srcId="{FBED4A6F-E6B2-48C7-8EC1-8A456C6FCA5D}" destId="{85CA5F33-A09E-42A4-9C38-57623786E638}" srcOrd="2" destOrd="0" presId="urn:microsoft.com/office/officeart/2005/8/layout/StepDownProcess"/>
    <dgm:cxn modelId="{0E7F166C-EE94-4FA0-ACC9-D417F3A4D4D9}" type="presParOf" srcId="{486892E3-E9CB-4470-846D-9E2FE17C1E2B}" destId="{6E264EF4-B262-4E6A-8A2E-DBBF2E795B04}" srcOrd="3" destOrd="0" presId="urn:microsoft.com/office/officeart/2005/8/layout/StepDownProcess"/>
    <dgm:cxn modelId="{7C4AEF4C-D8E7-4982-B926-741D97B64963}" type="presParOf" srcId="{486892E3-E9CB-4470-846D-9E2FE17C1E2B}" destId="{532DF38A-1AB8-4FA1-BF23-687454FF5CB9}" srcOrd="4" destOrd="0" presId="urn:microsoft.com/office/officeart/2005/8/layout/StepDownProcess"/>
    <dgm:cxn modelId="{4BAD8908-BA4D-4017-AE58-6EEB568ACD20}" type="presParOf" srcId="{532DF38A-1AB8-4FA1-BF23-687454FF5CB9}" destId="{08CB609D-29F9-44D1-9111-0A01B3484906}" srcOrd="0" destOrd="0" presId="urn:microsoft.com/office/officeart/2005/8/layout/StepDownProcess"/>
    <dgm:cxn modelId="{675872CD-6765-47AF-9A15-D8047B8395B8}" type="presParOf" srcId="{532DF38A-1AB8-4FA1-BF23-687454FF5CB9}" destId="{E17BD354-0D5A-4021-95E9-A883A263CAB4}" srcOrd="1" destOrd="0" presId="urn:microsoft.com/office/officeart/2005/8/layout/StepDownProcess"/>
    <dgm:cxn modelId="{B8CA8017-1773-4FD4-9D25-5B3CA5D58F35}" type="presParOf" srcId="{532DF38A-1AB8-4FA1-BF23-687454FF5CB9}" destId="{49E9C2B5-7B08-4830-BF07-B851066A33F8}" srcOrd="2" destOrd="0" presId="urn:microsoft.com/office/officeart/2005/8/layout/StepDownProcess"/>
    <dgm:cxn modelId="{78FA45A3-B68A-4E16-BBF2-C9BA27F09410}" type="presParOf" srcId="{486892E3-E9CB-4470-846D-9E2FE17C1E2B}" destId="{7F0B6465-AD36-41B5-AC62-5413FD9887C8}" srcOrd="5" destOrd="0" presId="urn:microsoft.com/office/officeart/2005/8/layout/StepDownProcess"/>
    <dgm:cxn modelId="{1C94C87C-DE93-45BF-A7B4-200DE2B0C18C}" type="presParOf" srcId="{486892E3-E9CB-4470-846D-9E2FE17C1E2B}" destId="{4A28C1DF-BF64-4B60-84EA-8F74817BFF52}" srcOrd="6" destOrd="0" presId="urn:microsoft.com/office/officeart/2005/8/layout/StepDownProcess"/>
    <dgm:cxn modelId="{9DBC919F-EA0B-4FF6-AF4E-4F2FDFA02E6E}" type="presParOf" srcId="{4A28C1DF-BF64-4B60-84EA-8F74817BFF52}" destId="{1C15786C-7D95-4AD7-81E3-04AC97391776}" srcOrd="0" destOrd="0" presId="urn:microsoft.com/office/officeart/2005/8/layout/StepDownProcess"/>
    <dgm:cxn modelId="{D7BD801D-D4BA-4959-BCEF-874B309D1631}" type="presParOf" srcId="{4A28C1DF-BF64-4B60-84EA-8F74817BFF52}" destId="{1953B65D-2DEE-4320-8011-96E804EC6F7E}" srcOrd="1" destOrd="0" presId="urn:microsoft.com/office/officeart/2005/8/layout/StepDownProcess"/>
    <dgm:cxn modelId="{400CF4F7-04C1-4849-9BCF-B6D750CCE9D8}" type="presParOf" srcId="{4A28C1DF-BF64-4B60-84EA-8F74817BFF52}" destId="{36B95606-9929-4F73-97FC-DDF12863F867}" srcOrd="2" destOrd="0" presId="urn:microsoft.com/office/officeart/2005/8/layout/StepDownProcess"/>
    <dgm:cxn modelId="{DDBA6EAC-AF96-486B-9EB4-E7BE89D2CFF1}" type="presParOf" srcId="{486892E3-E9CB-4470-846D-9E2FE17C1E2B}" destId="{FD12B1FC-1E67-4B80-BFDB-5FC89FBB36B8}" srcOrd="7" destOrd="0" presId="urn:microsoft.com/office/officeart/2005/8/layout/StepDownProcess"/>
    <dgm:cxn modelId="{7835D8E5-4314-4E48-8933-CFFC2CC5766D}" type="presParOf" srcId="{486892E3-E9CB-4470-846D-9E2FE17C1E2B}" destId="{F5607D17-7FB4-4547-8CA8-5C4D0D25EABF}" srcOrd="8" destOrd="0" presId="urn:microsoft.com/office/officeart/2005/8/layout/StepDownProcess"/>
    <dgm:cxn modelId="{8DBF9592-ED2E-49DD-B2BB-344274BD0904}" type="presParOf" srcId="{F5607D17-7FB4-4547-8CA8-5C4D0D25EABF}" destId="{C45C376E-5EE7-4595-8514-870FA2A916AE}" srcOrd="0" destOrd="0" presId="urn:microsoft.com/office/officeart/2005/8/layout/StepDownProcess"/>
    <dgm:cxn modelId="{8BEE48E6-E6C5-44BF-B10A-CA607EDC4F7D}" type="presParOf" srcId="{F5607D17-7FB4-4547-8CA8-5C4D0D25EABF}" destId="{786ABA23-4D7B-44E5-B6A1-78373F8B1C8F}" srcOrd="1" destOrd="0" presId="urn:microsoft.com/office/officeart/2005/8/layout/StepDownProcess"/>
    <dgm:cxn modelId="{A54C8FED-0BB3-491C-9996-5D97C6C52066}" type="presParOf" srcId="{F5607D17-7FB4-4547-8CA8-5C4D0D25EABF}" destId="{0E74AD32-6F05-4C29-95B1-A154C3F2D63E}" srcOrd="2" destOrd="0" presId="urn:microsoft.com/office/officeart/2005/8/layout/StepDownProcess"/>
    <dgm:cxn modelId="{2C825542-AC21-4C97-A6B6-BEC3E98A579A}" type="presParOf" srcId="{486892E3-E9CB-4470-846D-9E2FE17C1E2B}" destId="{E8BC5E5C-FCD0-4AD4-B230-CCB6FBB835A8}" srcOrd="9" destOrd="0" presId="urn:microsoft.com/office/officeart/2005/8/layout/StepDownProcess"/>
    <dgm:cxn modelId="{79300402-91C3-4AC5-9D11-094BAD01AE0D}" type="presParOf" srcId="{486892E3-E9CB-4470-846D-9E2FE17C1E2B}" destId="{DD88943E-3C05-4C29-9BF9-626FF58C4C1E}" srcOrd="10" destOrd="0" presId="urn:microsoft.com/office/officeart/2005/8/layout/StepDownProcess"/>
    <dgm:cxn modelId="{C2D8FFFA-16CD-4937-84EC-F224A9B60399}" type="presParOf" srcId="{DD88943E-3C05-4C29-9BF9-626FF58C4C1E}" destId="{73189F73-EF43-43D0-A796-D3506B96403D}" srcOrd="0" destOrd="0" presId="urn:microsoft.com/office/officeart/2005/8/layout/StepDownProcess"/>
    <dgm:cxn modelId="{DC33BB35-E84F-4644-B95F-6D597EDD4DDE}" type="presParOf" srcId="{DD88943E-3C05-4C29-9BF9-626FF58C4C1E}" destId="{4E3F6FA0-0083-46BD-8DCE-210E7B866169}" srcOrd="1" destOrd="0" presId="urn:microsoft.com/office/officeart/2005/8/layout/StepDownProcess"/>
    <dgm:cxn modelId="{4189B5E7-ED85-4E30-B531-026EA0192045}" type="presParOf" srcId="{DD88943E-3C05-4C29-9BF9-626FF58C4C1E}" destId="{B7922C33-B9E1-477D-B553-AD2D99248B4D}" srcOrd="2" destOrd="0" presId="urn:microsoft.com/office/officeart/2005/8/layout/StepDownProcess"/>
    <dgm:cxn modelId="{2899FB5C-823B-4182-81DA-F55A3398A6D8}" type="presParOf" srcId="{486892E3-E9CB-4470-846D-9E2FE17C1E2B}" destId="{746C7686-DB00-410D-98CB-34388BB6126D}" srcOrd="11" destOrd="0" presId="urn:microsoft.com/office/officeart/2005/8/layout/StepDownProcess"/>
    <dgm:cxn modelId="{AAC18EF5-6E83-4EBB-A263-C1CF3F896C58}" type="presParOf" srcId="{486892E3-E9CB-4470-846D-9E2FE17C1E2B}" destId="{3FECE332-DF60-45EB-8129-F1F1DC3405E7}" srcOrd="12" destOrd="0" presId="urn:microsoft.com/office/officeart/2005/8/layout/StepDownProcess"/>
    <dgm:cxn modelId="{0937A9A4-4924-4BBD-B5D7-71D2F7070E8C}" type="presParOf" srcId="{3FECE332-DF60-45EB-8129-F1F1DC3405E7}" destId="{2E5597CB-7ABA-4AE3-8E40-E6DA66CC6EA4}"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6367E0-137E-4D08-8A41-D1D2EBCDFB1D}">
      <dsp:nvSpPr>
        <dsp:cNvPr id="0" name=""/>
        <dsp:cNvSpPr/>
      </dsp:nvSpPr>
      <dsp:spPr>
        <a:xfrm rot="5400000">
          <a:off x="857562" y="793893"/>
          <a:ext cx="683364" cy="777986"/>
        </a:xfrm>
        <a:prstGeom prst="bentUpArrow">
          <a:avLst>
            <a:gd name="adj1" fmla="val 32840"/>
            <a:gd name="adj2" fmla="val 25000"/>
            <a:gd name="adj3" fmla="val 35780"/>
          </a:avLst>
        </a:prstGeom>
        <a:solidFill>
          <a:schemeClr val="accent4">
            <a:tint val="50000"/>
            <a:hueOff val="0"/>
            <a:satOff val="0"/>
            <a:lumOff val="0"/>
            <a:alphaOff val="0"/>
          </a:schemeClr>
        </a:solidFill>
        <a:ln>
          <a:noFill/>
        </a:ln>
        <a:effectLst>
          <a:outerShdw blurRad="76200" dist="38100" dir="3600000" algn="r" rotWithShape="0">
            <a:srgbClr val="000000">
              <a:alpha val="60000"/>
            </a:srgbClr>
          </a:outerShdw>
        </a:effectLst>
        <a:scene3d>
          <a:camera prst="orthographicFront">
            <a:rot lat="0" lon="0" rev="0"/>
          </a:camera>
          <a:lightRig rig="harsh" dir="tl">
            <a:rot lat="0" lon="0" rev="9000000"/>
          </a:lightRig>
        </a:scene3d>
        <a:sp3d contourW="44450" prstMaterial="flat">
          <a:bevelT w="38100" h="50800" prst="softRound"/>
          <a:contourClr>
            <a:schemeClr val="accent4">
              <a:tint val="50000"/>
              <a:hueOff val="0"/>
              <a:satOff val="0"/>
              <a:lumOff val="0"/>
              <a:alphaOff val="0"/>
              <a:tint val="5"/>
              <a:satMod val="130000"/>
            </a:schemeClr>
          </a:contourClr>
        </a:sp3d>
      </dsp:spPr>
      <dsp:style>
        <a:lnRef idx="0">
          <a:scrgbClr r="0" g="0" b="0"/>
        </a:lnRef>
        <a:fillRef idx="1">
          <a:scrgbClr r="0" g="0" b="0"/>
        </a:fillRef>
        <a:effectRef idx="3">
          <a:scrgbClr r="0" g="0" b="0"/>
        </a:effectRef>
        <a:fontRef idx="minor"/>
      </dsp:style>
    </dsp:sp>
    <dsp:sp modelId="{3113E0E4-FDC4-4DFA-BB10-2F99AB3E6AB7}">
      <dsp:nvSpPr>
        <dsp:cNvPr id="0" name=""/>
        <dsp:cNvSpPr/>
      </dsp:nvSpPr>
      <dsp:spPr>
        <a:xfrm>
          <a:off x="676512" y="36370"/>
          <a:ext cx="1150383" cy="805231"/>
        </a:xfrm>
        <a:prstGeom prst="roundRect">
          <a:avLst>
            <a:gd name="adj" fmla="val 16670"/>
          </a:avLst>
        </a:prstGeom>
        <a:gradFill rotWithShape="0">
          <a:gsLst>
            <a:gs pos="0">
              <a:schemeClr val="accent4">
                <a:hueOff val="0"/>
                <a:satOff val="0"/>
                <a:lumOff val="0"/>
                <a:alphaOff val="0"/>
                <a:shade val="54000"/>
                <a:satMod val="105000"/>
              </a:schemeClr>
            </a:gs>
            <a:gs pos="47500">
              <a:schemeClr val="accent4">
                <a:hueOff val="0"/>
                <a:satOff val="0"/>
                <a:lumOff val="0"/>
                <a:alphaOff val="0"/>
                <a:shade val="88000"/>
                <a:satMod val="105000"/>
              </a:schemeClr>
            </a:gs>
            <a:gs pos="58500">
              <a:schemeClr val="accent4">
                <a:hueOff val="0"/>
                <a:satOff val="0"/>
                <a:lumOff val="0"/>
                <a:alphaOff val="0"/>
                <a:shade val="88000"/>
                <a:satMod val="105000"/>
              </a:schemeClr>
            </a:gs>
            <a:gs pos="100000">
              <a:schemeClr val="accent4">
                <a:hueOff val="0"/>
                <a:satOff val="0"/>
                <a:lumOff val="0"/>
                <a:alphaOff val="0"/>
                <a:shade val="54000"/>
                <a:satMod val="105000"/>
              </a:schemeClr>
            </a:gs>
          </a:gsLst>
          <a:lin ang="3600000" scaled="1"/>
        </a:gradFill>
        <a:ln>
          <a:noFill/>
        </a:ln>
        <a:effectLst>
          <a:outerShdw blurRad="76200" dist="38100" dir="3600000" algn="r" rotWithShape="0">
            <a:srgbClr val="000000">
              <a:alpha val="60000"/>
            </a:srgbClr>
          </a:outerShdw>
        </a:effectLst>
        <a:scene3d>
          <a:camera prst="orthographicFront">
            <a:rot lat="0" lon="0" rev="0"/>
          </a:camera>
          <a:lightRig rig="harsh" dir="tl">
            <a:rot lat="0" lon="0" rev="9000000"/>
          </a:lightRig>
        </a:scene3d>
        <a:sp3d contourW="44450" prstMaterial="flat">
          <a:bevelT w="38100" h="50800" prst="softRound"/>
          <a:contourClr>
            <a:schemeClr val="accent4">
              <a:hueOff val="0"/>
              <a:satOff val="0"/>
              <a:lumOff val="0"/>
              <a:alphaOff val="0"/>
              <a:tint val="5"/>
              <a:satMod val="13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tr-TR" sz="1100" b="1" kern="1200" dirty="0" smtClean="0">
              <a:latin typeface="Arial" pitchFamily="34" charset="0"/>
              <a:cs typeface="Arial" pitchFamily="34" charset="0"/>
            </a:rPr>
            <a:t>Requirements</a:t>
          </a:r>
          <a:endParaRPr lang="tr-TR" sz="1100" b="1" kern="1200" dirty="0">
            <a:latin typeface="Arial" pitchFamily="34" charset="0"/>
            <a:cs typeface="Arial" pitchFamily="34" charset="0"/>
          </a:endParaRPr>
        </a:p>
      </dsp:txBody>
      <dsp:txXfrm>
        <a:off x="715827" y="75685"/>
        <a:ext cx="1071753" cy="726601"/>
      </dsp:txXfrm>
    </dsp:sp>
    <dsp:sp modelId="{1C9F8691-9DDA-4D5B-9F83-C2796D6C5256}">
      <dsp:nvSpPr>
        <dsp:cNvPr id="0" name=""/>
        <dsp:cNvSpPr/>
      </dsp:nvSpPr>
      <dsp:spPr>
        <a:xfrm>
          <a:off x="1826896" y="113167"/>
          <a:ext cx="836679" cy="650823"/>
        </a:xfrm>
        <a:prstGeom prst="rect">
          <a:avLst/>
        </a:prstGeom>
        <a:noFill/>
        <a:ln>
          <a:noFill/>
        </a:ln>
        <a:effectLst/>
      </dsp:spPr>
      <dsp:style>
        <a:lnRef idx="0">
          <a:scrgbClr r="0" g="0" b="0"/>
        </a:lnRef>
        <a:fillRef idx="0">
          <a:scrgbClr r="0" g="0" b="0"/>
        </a:fillRef>
        <a:effectRef idx="0">
          <a:scrgbClr r="0" g="0" b="0"/>
        </a:effectRef>
        <a:fontRef idx="minor"/>
      </dsp:style>
    </dsp:sp>
    <dsp:sp modelId="{E5F50BEA-DC8C-41F0-BAE6-86C3917645B7}">
      <dsp:nvSpPr>
        <dsp:cNvPr id="0" name=""/>
        <dsp:cNvSpPr/>
      </dsp:nvSpPr>
      <dsp:spPr>
        <a:xfrm rot="5400000">
          <a:off x="1811353" y="1698434"/>
          <a:ext cx="683364" cy="777986"/>
        </a:xfrm>
        <a:prstGeom prst="bentUpArrow">
          <a:avLst>
            <a:gd name="adj1" fmla="val 32840"/>
            <a:gd name="adj2" fmla="val 25000"/>
            <a:gd name="adj3" fmla="val 35780"/>
          </a:avLst>
        </a:prstGeom>
        <a:solidFill>
          <a:schemeClr val="accent4">
            <a:tint val="50000"/>
            <a:hueOff val="0"/>
            <a:satOff val="0"/>
            <a:lumOff val="0"/>
            <a:alphaOff val="0"/>
          </a:schemeClr>
        </a:solidFill>
        <a:ln>
          <a:noFill/>
        </a:ln>
        <a:effectLst>
          <a:outerShdw blurRad="76200" dist="38100" dir="3600000" algn="r" rotWithShape="0">
            <a:srgbClr val="000000">
              <a:alpha val="60000"/>
            </a:srgbClr>
          </a:outerShdw>
        </a:effectLst>
        <a:scene3d>
          <a:camera prst="orthographicFront">
            <a:rot lat="0" lon="0" rev="0"/>
          </a:camera>
          <a:lightRig rig="harsh" dir="tl">
            <a:rot lat="0" lon="0" rev="9000000"/>
          </a:lightRig>
        </a:scene3d>
        <a:sp3d contourW="44450" prstMaterial="flat">
          <a:bevelT w="38100" h="50800" prst="softRound"/>
          <a:contourClr>
            <a:schemeClr val="accent4">
              <a:tint val="50000"/>
              <a:hueOff val="0"/>
              <a:satOff val="0"/>
              <a:lumOff val="0"/>
              <a:alphaOff val="0"/>
              <a:tint val="5"/>
              <a:satMod val="130000"/>
            </a:schemeClr>
          </a:contourClr>
        </a:sp3d>
      </dsp:spPr>
      <dsp:style>
        <a:lnRef idx="0">
          <a:scrgbClr r="0" g="0" b="0"/>
        </a:lnRef>
        <a:fillRef idx="1">
          <a:scrgbClr r="0" g="0" b="0"/>
        </a:fillRef>
        <a:effectRef idx="3">
          <a:scrgbClr r="0" g="0" b="0"/>
        </a:effectRef>
        <a:fontRef idx="minor"/>
      </dsp:style>
    </dsp:sp>
    <dsp:sp modelId="{C9A6C44A-B1E4-431C-95C0-539BF90A1226}">
      <dsp:nvSpPr>
        <dsp:cNvPr id="0" name=""/>
        <dsp:cNvSpPr/>
      </dsp:nvSpPr>
      <dsp:spPr>
        <a:xfrm>
          <a:off x="1630303" y="940910"/>
          <a:ext cx="1150383" cy="805231"/>
        </a:xfrm>
        <a:prstGeom prst="roundRect">
          <a:avLst>
            <a:gd name="adj" fmla="val 16670"/>
          </a:avLst>
        </a:prstGeom>
        <a:gradFill rotWithShape="0">
          <a:gsLst>
            <a:gs pos="0">
              <a:schemeClr val="accent4">
                <a:hueOff val="0"/>
                <a:satOff val="0"/>
                <a:lumOff val="0"/>
                <a:alphaOff val="0"/>
                <a:shade val="54000"/>
                <a:satMod val="105000"/>
              </a:schemeClr>
            </a:gs>
            <a:gs pos="47500">
              <a:schemeClr val="accent4">
                <a:hueOff val="0"/>
                <a:satOff val="0"/>
                <a:lumOff val="0"/>
                <a:alphaOff val="0"/>
                <a:shade val="88000"/>
                <a:satMod val="105000"/>
              </a:schemeClr>
            </a:gs>
            <a:gs pos="58500">
              <a:schemeClr val="accent4">
                <a:hueOff val="0"/>
                <a:satOff val="0"/>
                <a:lumOff val="0"/>
                <a:alphaOff val="0"/>
                <a:shade val="88000"/>
                <a:satMod val="105000"/>
              </a:schemeClr>
            </a:gs>
            <a:gs pos="100000">
              <a:schemeClr val="accent4">
                <a:hueOff val="0"/>
                <a:satOff val="0"/>
                <a:lumOff val="0"/>
                <a:alphaOff val="0"/>
                <a:shade val="54000"/>
                <a:satMod val="105000"/>
              </a:schemeClr>
            </a:gs>
          </a:gsLst>
          <a:lin ang="3600000" scaled="1"/>
        </a:gradFill>
        <a:ln>
          <a:noFill/>
        </a:ln>
        <a:effectLst>
          <a:outerShdw blurRad="76200" dist="38100" dir="3600000" algn="r" rotWithShape="0">
            <a:srgbClr val="000000">
              <a:alpha val="60000"/>
            </a:srgbClr>
          </a:outerShdw>
        </a:effectLst>
        <a:scene3d>
          <a:camera prst="orthographicFront">
            <a:rot lat="0" lon="0" rev="0"/>
          </a:camera>
          <a:lightRig rig="harsh" dir="tl">
            <a:rot lat="0" lon="0" rev="9000000"/>
          </a:lightRig>
        </a:scene3d>
        <a:sp3d contourW="44450" prstMaterial="flat">
          <a:bevelT w="38100" h="50800" prst="softRound"/>
          <a:contourClr>
            <a:schemeClr val="accent4">
              <a:hueOff val="0"/>
              <a:satOff val="0"/>
              <a:lumOff val="0"/>
              <a:alphaOff val="0"/>
              <a:tint val="5"/>
              <a:satMod val="13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tr-TR" sz="1100" b="1" kern="1200" dirty="0" smtClean="0">
              <a:latin typeface="Arial" pitchFamily="34" charset="0"/>
              <a:cs typeface="Arial" pitchFamily="34" charset="0"/>
            </a:rPr>
            <a:t>Analysis</a:t>
          </a:r>
          <a:endParaRPr lang="tr-TR" sz="1100" b="1" kern="1200" dirty="0">
            <a:latin typeface="Arial" pitchFamily="34" charset="0"/>
            <a:cs typeface="Arial" pitchFamily="34" charset="0"/>
          </a:endParaRPr>
        </a:p>
      </dsp:txBody>
      <dsp:txXfrm>
        <a:off x="1669618" y="980225"/>
        <a:ext cx="1071753" cy="726601"/>
      </dsp:txXfrm>
    </dsp:sp>
    <dsp:sp modelId="{71B2FF89-0552-4425-A6D8-48BDF8DA644B}">
      <dsp:nvSpPr>
        <dsp:cNvPr id="0" name=""/>
        <dsp:cNvSpPr/>
      </dsp:nvSpPr>
      <dsp:spPr>
        <a:xfrm>
          <a:off x="2808314" y="1017708"/>
          <a:ext cx="836679" cy="650823"/>
        </a:xfrm>
        <a:prstGeom prst="rect">
          <a:avLst/>
        </a:prstGeom>
        <a:noFill/>
        <a:ln>
          <a:noFill/>
        </a:ln>
        <a:effectLst/>
      </dsp:spPr>
      <dsp:style>
        <a:lnRef idx="0">
          <a:scrgbClr r="0" g="0" b="0"/>
        </a:lnRef>
        <a:fillRef idx="0">
          <a:scrgbClr r="0" g="0" b="0"/>
        </a:fillRef>
        <a:effectRef idx="0">
          <a:scrgbClr r="0" g="0" b="0"/>
        </a:effectRef>
        <a:fontRef idx="minor"/>
      </dsp:style>
    </dsp:sp>
    <dsp:sp modelId="{EFF09310-5BB6-4E0C-B827-32B92A91CF68}">
      <dsp:nvSpPr>
        <dsp:cNvPr id="0" name=""/>
        <dsp:cNvSpPr/>
      </dsp:nvSpPr>
      <dsp:spPr>
        <a:xfrm rot="5400000">
          <a:off x="2765143" y="2602974"/>
          <a:ext cx="683364" cy="777986"/>
        </a:xfrm>
        <a:prstGeom prst="bentUpArrow">
          <a:avLst>
            <a:gd name="adj1" fmla="val 32840"/>
            <a:gd name="adj2" fmla="val 25000"/>
            <a:gd name="adj3" fmla="val 35780"/>
          </a:avLst>
        </a:prstGeom>
        <a:solidFill>
          <a:schemeClr val="accent4">
            <a:tint val="50000"/>
            <a:hueOff val="0"/>
            <a:satOff val="0"/>
            <a:lumOff val="0"/>
            <a:alphaOff val="0"/>
          </a:schemeClr>
        </a:solidFill>
        <a:ln>
          <a:noFill/>
        </a:ln>
        <a:effectLst>
          <a:outerShdw blurRad="76200" dist="38100" dir="3600000" algn="r" rotWithShape="0">
            <a:srgbClr val="000000">
              <a:alpha val="60000"/>
            </a:srgbClr>
          </a:outerShdw>
        </a:effectLst>
        <a:scene3d>
          <a:camera prst="orthographicFront">
            <a:rot lat="0" lon="0" rev="0"/>
          </a:camera>
          <a:lightRig rig="harsh" dir="tl">
            <a:rot lat="0" lon="0" rev="9000000"/>
          </a:lightRig>
        </a:scene3d>
        <a:sp3d contourW="44450" prstMaterial="flat">
          <a:bevelT w="38100" h="50800" prst="softRound"/>
          <a:contourClr>
            <a:schemeClr val="accent4">
              <a:tint val="50000"/>
              <a:hueOff val="0"/>
              <a:satOff val="0"/>
              <a:lumOff val="0"/>
              <a:alphaOff val="0"/>
              <a:tint val="5"/>
              <a:satMod val="130000"/>
            </a:schemeClr>
          </a:contourClr>
        </a:sp3d>
      </dsp:spPr>
      <dsp:style>
        <a:lnRef idx="0">
          <a:scrgbClr r="0" g="0" b="0"/>
        </a:lnRef>
        <a:fillRef idx="1">
          <a:scrgbClr r="0" g="0" b="0"/>
        </a:fillRef>
        <a:effectRef idx="3">
          <a:scrgbClr r="0" g="0" b="0"/>
        </a:effectRef>
        <a:fontRef idx="minor"/>
      </dsp:style>
    </dsp:sp>
    <dsp:sp modelId="{85819588-E745-4FD0-9660-35BEB0AD3509}">
      <dsp:nvSpPr>
        <dsp:cNvPr id="0" name=""/>
        <dsp:cNvSpPr/>
      </dsp:nvSpPr>
      <dsp:spPr>
        <a:xfrm>
          <a:off x="2584093" y="1845451"/>
          <a:ext cx="1150383" cy="805231"/>
        </a:xfrm>
        <a:prstGeom prst="roundRect">
          <a:avLst>
            <a:gd name="adj" fmla="val 16670"/>
          </a:avLst>
        </a:prstGeom>
        <a:gradFill rotWithShape="0">
          <a:gsLst>
            <a:gs pos="0">
              <a:schemeClr val="accent4">
                <a:hueOff val="0"/>
                <a:satOff val="0"/>
                <a:lumOff val="0"/>
                <a:alphaOff val="0"/>
                <a:shade val="54000"/>
                <a:satMod val="105000"/>
              </a:schemeClr>
            </a:gs>
            <a:gs pos="47500">
              <a:schemeClr val="accent4">
                <a:hueOff val="0"/>
                <a:satOff val="0"/>
                <a:lumOff val="0"/>
                <a:alphaOff val="0"/>
                <a:shade val="88000"/>
                <a:satMod val="105000"/>
              </a:schemeClr>
            </a:gs>
            <a:gs pos="58500">
              <a:schemeClr val="accent4">
                <a:hueOff val="0"/>
                <a:satOff val="0"/>
                <a:lumOff val="0"/>
                <a:alphaOff val="0"/>
                <a:shade val="88000"/>
                <a:satMod val="105000"/>
              </a:schemeClr>
            </a:gs>
            <a:gs pos="100000">
              <a:schemeClr val="accent4">
                <a:hueOff val="0"/>
                <a:satOff val="0"/>
                <a:lumOff val="0"/>
                <a:alphaOff val="0"/>
                <a:shade val="54000"/>
                <a:satMod val="105000"/>
              </a:schemeClr>
            </a:gs>
          </a:gsLst>
          <a:lin ang="3600000" scaled="1"/>
        </a:gradFill>
        <a:ln>
          <a:noFill/>
        </a:ln>
        <a:effectLst>
          <a:outerShdw blurRad="76200" dist="38100" dir="3600000" algn="r" rotWithShape="0">
            <a:srgbClr val="000000">
              <a:alpha val="60000"/>
            </a:srgbClr>
          </a:outerShdw>
        </a:effectLst>
        <a:scene3d>
          <a:camera prst="orthographicFront">
            <a:rot lat="0" lon="0" rev="0"/>
          </a:camera>
          <a:lightRig rig="harsh" dir="tl">
            <a:rot lat="0" lon="0" rev="9000000"/>
          </a:lightRig>
        </a:scene3d>
        <a:sp3d contourW="44450" prstMaterial="flat">
          <a:bevelT w="38100" h="50800" prst="softRound"/>
          <a:contourClr>
            <a:schemeClr val="accent4">
              <a:hueOff val="0"/>
              <a:satOff val="0"/>
              <a:lumOff val="0"/>
              <a:alphaOff val="0"/>
              <a:tint val="5"/>
              <a:satMod val="13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tr-TR" sz="1100" b="1" kern="1200" dirty="0" smtClean="0">
              <a:latin typeface="Arial" pitchFamily="34" charset="0"/>
              <a:cs typeface="Arial" pitchFamily="34" charset="0"/>
            </a:rPr>
            <a:t>Design</a:t>
          </a:r>
          <a:endParaRPr lang="tr-TR" sz="1100" b="1" kern="1200" dirty="0">
            <a:latin typeface="Arial" pitchFamily="34" charset="0"/>
            <a:cs typeface="Arial" pitchFamily="34" charset="0"/>
          </a:endParaRPr>
        </a:p>
      </dsp:txBody>
      <dsp:txXfrm>
        <a:off x="2623408" y="1884766"/>
        <a:ext cx="1071753" cy="726601"/>
      </dsp:txXfrm>
    </dsp:sp>
    <dsp:sp modelId="{4A3A9001-7839-48A4-92F9-48A613B47060}">
      <dsp:nvSpPr>
        <dsp:cNvPr id="0" name=""/>
        <dsp:cNvSpPr/>
      </dsp:nvSpPr>
      <dsp:spPr>
        <a:xfrm>
          <a:off x="3734477" y="1922248"/>
          <a:ext cx="836679" cy="650823"/>
        </a:xfrm>
        <a:prstGeom prst="rect">
          <a:avLst/>
        </a:prstGeom>
        <a:noFill/>
        <a:ln>
          <a:noFill/>
        </a:ln>
        <a:effectLst/>
      </dsp:spPr>
      <dsp:style>
        <a:lnRef idx="0">
          <a:scrgbClr r="0" g="0" b="0"/>
        </a:lnRef>
        <a:fillRef idx="0">
          <a:scrgbClr r="0" g="0" b="0"/>
        </a:fillRef>
        <a:effectRef idx="0">
          <a:scrgbClr r="0" g="0" b="0"/>
        </a:effectRef>
        <a:fontRef idx="minor"/>
      </dsp:style>
    </dsp:sp>
    <dsp:sp modelId="{E159097B-49A5-4442-8279-718B4F230BFD}">
      <dsp:nvSpPr>
        <dsp:cNvPr id="0" name=""/>
        <dsp:cNvSpPr/>
      </dsp:nvSpPr>
      <dsp:spPr>
        <a:xfrm rot="5400000">
          <a:off x="3718934" y="3507515"/>
          <a:ext cx="683364" cy="777986"/>
        </a:xfrm>
        <a:prstGeom prst="bentUpArrow">
          <a:avLst>
            <a:gd name="adj1" fmla="val 32840"/>
            <a:gd name="adj2" fmla="val 25000"/>
            <a:gd name="adj3" fmla="val 35780"/>
          </a:avLst>
        </a:prstGeom>
        <a:solidFill>
          <a:schemeClr val="accent4">
            <a:tint val="50000"/>
            <a:hueOff val="0"/>
            <a:satOff val="0"/>
            <a:lumOff val="0"/>
            <a:alphaOff val="0"/>
          </a:schemeClr>
        </a:solidFill>
        <a:ln>
          <a:noFill/>
        </a:ln>
        <a:effectLst>
          <a:outerShdw blurRad="76200" dist="38100" dir="3600000" algn="r" rotWithShape="0">
            <a:srgbClr val="000000">
              <a:alpha val="60000"/>
            </a:srgbClr>
          </a:outerShdw>
        </a:effectLst>
        <a:scene3d>
          <a:camera prst="orthographicFront">
            <a:rot lat="0" lon="0" rev="0"/>
          </a:camera>
          <a:lightRig rig="harsh" dir="tl">
            <a:rot lat="0" lon="0" rev="9000000"/>
          </a:lightRig>
        </a:scene3d>
        <a:sp3d contourW="44450" prstMaterial="flat">
          <a:bevelT w="38100" h="50800" prst="softRound"/>
          <a:contourClr>
            <a:schemeClr val="accent4">
              <a:tint val="50000"/>
              <a:hueOff val="0"/>
              <a:satOff val="0"/>
              <a:lumOff val="0"/>
              <a:alphaOff val="0"/>
              <a:tint val="5"/>
              <a:satMod val="130000"/>
            </a:schemeClr>
          </a:contourClr>
        </a:sp3d>
      </dsp:spPr>
      <dsp:style>
        <a:lnRef idx="0">
          <a:scrgbClr r="0" g="0" b="0"/>
        </a:lnRef>
        <a:fillRef idx="1">
          <a:scrgbClr r="0" g="0" b="0"/>
        </a:fillRef>
        <a:effectRef idx="3">
          <a:scrgbClr r="0" g="0" b="0"/>
        </a:effectRef>
        <a:fontRef idx="minor"/>
      </dsp:style>
    </dsp:sp>
    <dsp:sp modelId="{7ECA532C-6FF3-4228-B907-801D95ADB37F}">
      <dsp:nvSpPr>
        <dsp:cNvPr id="0" name=""/>
        <dsp:cNvSpPr/>
      </dsp:nvSpPr>
      <dsp:spPr>
        <a:xfrm>
          <a:off x="3537884" y="2749992"/>
          <a:ext cx="1150383" cy="805231"/>
        </a:xfrm>
        <a:prstGeom prst="roundRect">
          <a:avLst>
            <a:gd name="adj" fmla="val 16670"/>
          </a:avLst>
        </a:prstGeom>
        <a:gradFill rotWithShape="0">
          <a:gsLst>
            <a:gs pos="0">
              <a:schemeClr val="accent4">
                <a:hueOff val="0"/>
                <a:satOff val="0"/>
                <a:lumOff val="0"/>
                <a:alphaOff val="0"/>
                <a:shade val="54000"/>
                <a:satMod val="105000"/>
              </a:schemeClr>
            </a:gs>
            <a:gs pos="47500">
              <a:schemeClr val="accent4">
                <a:hueOff val="0"/>
                <a:satOff val="0"/>
                <a:lumOff val="0"/>
                <a:alphaOff val="0"/>
                <a:shade val="88000"/>
                <a:satMod val="105000"/>
              </a:schemeClr>
            </a:gs>
            <a:gs pos="58500">
              <a:schemeClr val="accent4">
                <a:hueOff val="0"/>
                <a:satOff val="0"/>
                <a:lumOff val="0"/>
                <a:alphaOff val="0"/>
                <a:shade val="88000"/>
                <a:satMod val="105000"/>
              </a:schemeClr>
            </a:gs>
            <a:gs pos="100000">
              <a:schemeClr val="accent4">
                <a:hueOff val="0"/>
                <a:satOff val="0"/>
                <a:lumOff val="0"/>
                <a:alphaOff val="0"/>
                <a:shade val="54000"/>
                <a:satMod val="105000"/>
              </a:schemeClr>
            </a:gs>
          </a:gsLst>
          <a:lin ang="3600000" scaled="1"/>
        </a:gradFill>
        <a:ln>
          <a:noFill/>
        </a:ln>
        <a:effectLst>
          <a:outerShdw blurRad="76200" dist="38100" dir="3600000" algn="r" rotWithShape="0">
            <a:srgbClr val="000000">
              <a:alpha val="60000"/>
            </a:srgbClr>
          </a:outerShdw>
        </a:effectLst>
        <a:scene3d>
          <a:camera prst="orthographicFront">
            <a:rot lat="0" lon="0" rev="0"/>
          </a:camera>
          <a:lightRig rig="harsh" dir="tl">
            <a:rot lat="0" lon="0" rev="9000000"/>
          </a:lightRig>
        </a:scene3d>
        <a:sp3d contourW="44450" prstMaterial="flat">
          <a:bevelT w="38100" h="50800" prst="softRound"/>
          <a:contourClr>
            <a:schemeClr val="accent4">
              <a:hueOff val="0"/>
              <a:satOff val="0"/>
              <a:lumOff val="0"/>
              <a:alphaOff val="0"/>
              <a:tint val="5"/>
              <a:satMod val="13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tr-TR" sz="1100" b="1" kern="1200" dirty="0" smtClean="0">
              <a:latin typeface="Arial" pitchFamily="34" charset="0"/>
              <a:cs typeface="Arial" pitchFamily="34" charset="0"/>
            </a:rPr>
            <a:t>Coding</a:t>
          </a:r>
          <a:endParaRPr lang="tr-TR" sz="1100" b="1" kern="1200" dirty="0">
            <a:latin typeface="Arial" pitchFamily="34" charset="0"/>
            <a:cs typeface="Arial" pitchFamily="34" charset="0"/>
          </a:endParaRPr>
        </a:p>
      </dsp:txBody>
      <dsp:txXfrm>
        <a:off x="3577199" y="2789307"/>
        <a:ext cx="1071753" cy="726601"/>
      </dsp:txXfrm>
    </dsp:sp>
    <dsp:sp modelId="{F5C88DCA-454E-4A05-A9CD-421356C0F191}">
      <dsp:nvSpPr>
        <dsp:cNvPr id="0" name=""/>
        <dsp:cNvSpPr/>
      </dsp:nvSpPr>
      <dsp:spPr>
        <a:xfrm>
          <a:off x="4688268" y="2826789"/>
          <a:ext cx="836679" cy="650823"/>
        </a:xfrm>
        <a:prstGeom prst="rect">
          <a:avLst/>
        </a:prstGeom>
        <a:noFill/>
        <a:ln>
          <a:noFill/>
        </a:ln>
        <a:effectLst/>
      </dsp:spPr>
      <dsp:style>
        <a:lnRef idx="0">
          <a:scrgbClr r="0" g="0" b="0"/>
        </a:lnRef>
        <a:fillRef idx="0">
          <a:scrgbClr r="0" g="0" b="0"/>
        </a:fillRef>
        <a:effectRef idx="0">
          <a:scrgbClr r="0" g="0" b="0"/>
        </a:effectRef>
        <a:fontRef idx="minor"/>
      </dsp:style>
    </dsp:sp>
    <dsp:sp modelId="{609E0AEC-8A00-4B66-BCB4-DCF989B41DA4}">
      <dsp:nvSpPr>
        <dsp:cNvPr id="0" name=""/>
        <dsp:cNvSpPr/>
      </dsp:nvSpPr>
      <dsp:spPr>
        <a:xfrm rot="5400000">
          <a:off x="4672724" y="4412056"/>
          <a:ext cx="683364" cy="777986"/>
        </a:xfrm>
        <a:prstGeom prst="bentUpArrow">
          <a:avLst>
            <a:gd name="adj1" fmla="val 32840"/>
            <a:gd name="adj2" fmla="val 25000"/>
            <a:gd name="adj3" fmla="val 35780"/>
          </a:avLst>
        </a:prstGeom>
        <a:solidFill>
          <a:schemeClr val="accent4">
            <a:tint val="50000"/>
            <a:hueOff val="0"/>
            <a:satOff val="0"/>
            <a:lumOff val="0"/>
            <a:alphaOff val="0"/>
          </a:schemeClr>
        </a:solidFill>
        <a:ln>
          <a:noFill/>
        </a:ln>
        <a:effectLst>
          <a:outerShdw blurRad="76200" dist="38100" dir="3600000" algn="r" rotWithShape="0">
            <a:srgbClr val="000000">
              <a:alpha val="60000"/>
            </a:srgbClr>
          </a:outerShdw>
        </a:effectLst>
        <a:scene3d>
          <a:camera prst="orthographicFront">
            <a:rot lat="0" lon="0" rev="0"/>
          </a:camera>
          <a:lightRig rig="harsh" dir="tl">
            <a:rot lat="0" lon="0" rev="9000000"/>
          </a:lightRig>
        </a:scene3d>
        <a:sp3d contourW="44450" prstMaterial="flat">
          <a:bevelT w="38100" h="50800" prst="softRound"/>
          <a:contourClr>
            <a:schemeClr val="accent4">
              <a:tint val="50000"/>
              <a:hueOff val="0"/>
              <a:satOff val="0"/>
              <a:lumOff val="0"/>
              <a:alphaOff val="0"/>
              <a:tint val="5"/>
              <a:satMod val="130000"/>
            </a:schemeClr>
          </a:contourClr>
        </a:sp3d>
      </dsp:spPr>
      <dsp:style>
        <a:lnRef idx="0">
          <a:scrgbClr r="0" g="0" b="0"/>
        </a:lnRef>
        <a:fillRef idx="1">
          <a:scrgbClr r="0" g="0" b="0"/>
        </a:fillRef>
        <a:effectRef idx="3">
          <a:scrgbClr r="0" g="0" b="0"/>
        </a:effectRef>
        <a:fontRef idx="minor"/>
      </dsp:style>
    </dsp:sp>
    <dsp:sp modelId="{E62AE6FC-1AC5-466F-A350-1E2A20F5C3A5}">
      <dsp:nvSpPr>
        <dsp:cNvPr id="0" name=""/>
        <dsp:cNvSpPr/>
      </dsp:nvSpPr>
      <dsp:spPr>
        <a:xfrm>
          <a:off x="4491674" y="3654532"/>
          <a:ext cx="1150383" cy="805231"/>
        </a:xfrm>
        <a:prstGeom prst="roundRect">
          <a:avLst>
            <a:gd name="adj" fmla="val 16670"/>
          </a:avLst>
        </a:prstGeom>
        <a:gradFill rotWithShape="0">
          <a:gsLst>
            <a:gs pos="0">
              <a:schemeClr val="accent4">
                <a:hueOff val="0"/>
                <a:satOff val="0"/>
                <a:lumOff val="0"/>
                <a:alphaOff val="0"/>
                <a:shade val="54000"/>
                <a:satMod val="105000"/>
              </a:schemeClr>
            </a:gs>
            <a:gs pos="47500">
              <a:schemeClr val="accent4">
                <a:hueOff val="0"/>
                <a:satOff val="0"/>
                <a:lumOff val="0"/>
                <a:alphaOff val="0"/>
                <a:shade val="88000"/>
                <a:satMod val="105000"/>
              </a:schemeClr>
            </a:gs>
            <a:gs pos="58500">
              <a:schemeClr val="accent4">
                <a:hueOff val="0"/>
                <a:satOff val="0"/>
                <a:lumOff val="0"/>
                <a:alphaOff val="0"/>
                <a:shade val="88000"/>
                <a:satMod val="105000"/>
              </a:schemeClr>
            </a:gs>
            <a:gs pos="100000">
              <a:schemeClr val="accent4">
                <a:hueOff val="0"/>
                <a:satOff val="0"/>
                <a:lumOff val="0"/>
                <a:alphaOff val="0"/>
                <a:shade val="54000"/>
                <a:satMod val="105000"/>
              </a:schemeClr>
            </a:gs>
          </a:gsLst>
          <a:lin ang="3600000" scaled="1"/>
        </a:gradFill>
        <a:ln>
          <a:noFill/>
        </a:ln>
        <a:effectLst>
          <a:outerShdw blurRad="76200" dist="38100" dir="3600000" algn="r" rotWithShape="0">
            <a:srgbClr val="000000">
              <a:alpha val="60000"/>
            </a:srgbClr>
          </a:outerShdw>
        </a:effectLst>
        <a:scene3d>
          <a:camera prst="orthographicFront">
            <a:rot lat="0" lon="0" rev="0"/>
          </a:camera>
          <a:lightRig rig="harsh" dir="tl">
            <a:rot lat="0" lon="0" rev="9000000"/>
          </a:lightRig>
        </a:scene3d>
        <a:sp3d contourW="44450" prstMaterial="flat">
          <a:bevelT w="38100" h="50800" prst="softRound"/>
          <a:contourClr>
            <a:schemeClr val="accent4">
              <a:hueOff val="0"/>
              <a:satOff val="0"/>
              <a:lumOff val="0"/>
              <a:alphaOff val="0"/>
              <a:tint val="5"/>
              <a:satMod val="13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tr-TR" sz="1100" b="1" kern="1200" dirty="0" smtClean="0">
              <a:latin typeface="Arial" pitchFamily="34" charset="0"/>
              <a:cs typeface="Arial" pitchFamily="34" charset="0"/>
            </a:rPr>
            <a:t>Testing</a:t>
          </a:r>
          <a:endParaRPr lang="tr-TR" sz="1100" b="1" kern="1200" dirty="0">
            <a:latin typeface="Arial" pitchFamily="34" charset="0"/>
            <a:cs typeface="Arial" pitchFamily="34" charset="0"/>
          </a:endParaRPr>
        </a:p>
      </dsp:txBody>
      <dsp:txXfrm>
        <a:off x="4530989" y="3693847"/>
        <a:ext cx="1071753" cy="726601"/>
      </dsp:txXfrm>
    </dsp:sp>
    <dsp:sp modelId="{7B6AE464-9181-41BE-98FD-18FC692329D8}">
      <dsp:nvSpPr>
        <dsp:cNvPr id="0" name=""/>
        <dsp:cNvSpPr/>
      </dsp:nvSpPr>
      <dsp:spPr>
        <a:xfrm>
          <a:off x="5642058" y="3731329"/>
          <a:ext cx="836679" cy="650823"/>
        </a:xfrm>
        <a:prstGeom prst="rect">
          <a:avLst/>
        </a:prstGeom>
        <a:noFill/>
        <a:ln>
          <a:noFill/>
        </a:ln>
        <a:effectLst/>
      </dsp:spPr>
      <dsp:style>
        <a:lnRef idx="0">
          <a:scrgbClr r="0" g="0" b="0"/>
        </a:lnRef>
        <a:fillRef idx="0">
          <a:scrgbClr r="0" g="0" b="0"/>
        </a:fillRef>
        <a:effectRef idx="0">
          <a:scrgbClr r="0" g="0" b="0"/>
        </a:effectRef>
        <a:fontRef idx="minor"/>
      </dsp:style>
    </dsp:sp>
    <dsp:sp modelId="{B657DD7C-5380-477B-930B-6A6043EAE8B2}">
      <dsp:nvSpPr>
        <dsp:cNvPr id="0" name=""/>
        <dsp:cNvSpPr/>
      </dsp:nvSpPr>
      <dsp:spPr>
        <a:xfrm>
          <a:off x="5445465" y="4559073"/>
          <a:ext cx="1150383" cy="805231"/>
        </a:xfrm>
        <a:prstGeom prst="roundRect">
          <a:avLst>
            <a:gd name="adj" fmla="val 16670"/>
          </a:avLst>
        </a:prstGeom>
        <a:gradFill rotWithShape="0">
          <a:gsLst>
            <a:gs pos="0">
              <a:schemeClr val="accent4">
                <a:hueOff val="0"/>
                <a:satOff val="0"/>
                <a:lumOff val="0"/>
                <a:alphaOff val="0"/>
                <a:shade val="54000"/>
                <a:satMod val="105000"/>
              </a:schemeClr>
            </a:gs>
            <a:gs pos="47500">
              <a:schemeClr val="accent4">
                <a:hueOff val="0"/>
                <a:satOff val="0"/>
                <a:lumOff val="0"/>
                <a:alphaOff val="0"/>
                <a:shade val="88000"/>
                <a:satMod val="105000"/>
              </a:schemeClr>
            </a:gs>
            <a:gs pos="58500">
              <a:schemeClr val="accent4">
                <a:hueOff val="0"/>
                <a:satOff val="0"/>
                <a:lumOff val="0"/>
                <a:alphaOff val="0"/>
                <a:shade val="88000"/>
                <a:satMod val="105000"/>
              </a:schemeClr>
            </a:gs>
            <a:gs pos="100000">
              <a:schemeClr val="accent4">
                <a:hueOff val="0"/>
                <a:satOff val="0"/>
                <a:lumOff val="0"/>
                <a:alphaOff val="0"/>
                <a:shade val="54000"/>
                <a:satMod val="105000"/>
              </a:schemeClr>
            </a:gs>
          </a:gsLst>
          <a:lin ang="3600000" scaled="1"/>
        </a:gradFill>
        <a:ln>
          <a:noFill/>
        </a:ln>
        <a:effectLst>
          <a:outerShdw blurRad="76200" dist="38100" dir="3600000" algn="r" rotWithShape="0">
            <a:srgbClr val="000000">
              <a:alpha val="60000"/>
            </a:srgbClr>
          </a:outerShdw>
        </a:effectLst>
        <a:scene3d>
          <a:camera prst="orthographicFront">
            <a:rot lat="0" lon="0" rev="0"/>
          </a:camera>
          <a:lightRig rig="harsh" dir="tl">
            <a:rot lat="0" lon="0" rev="9000000"/>
          </a:lightRig>
        </a:scene3d>
        <a:sp3d contourW="44450" prstMaterial="flat">
          <a:bevelT w="38100" h="50800" prst="softRound"/>
          <a:contourClr>
            <a:schemeClr val="accent4">
              <a:hueOff val="0"/>
              <a:satOff val="0"/>
              <a:lumOff val="0"/>
              <a:alphaOff val="0"/>
              <a:tint val="5"/>
              <a:satMod val="13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tr-TR" sz="1100" b="1" kern="1200" dirty="0" smtClean="0">
              <a:latin typeface="Arial" pitchFamily="34" charset="0"/>
              <a:cs typeface="Arial" pitchFamily="34" charset="0"/>
            </a:rPr>
            <a:t>Deployment</a:t>
          </a:r>
        </a:p>
        <a:p>
          <a:pPr lvl="0" algn="ctr" defTabSz="488950">
            <a:lnSpc>
              <a:spcPct val="90000"/>
            </a:lnSpc>
            <a:spcBef>
              <a:spcPct val="0"/>
            </a:spcBef>
            <a:spcAft>
              <a:spcPct val="35000"/>
            </a:spcAft>
          </a:pPr>
          <a:r>
            <a:rPr lang="tr-TR" sz="1100" b="1" kern="1200" dirty="0" smtClean="0">
              <a:latin typeface="Arial" pitchFamily="34" charset="0"/>
              <a:cs typeface="Arial" pitchFamily="34" charset="0"/>
            </a:rPr>
            <a:t>Maintenance</a:t>
          </a:r>
          <a:endParaRPr lang="tr-TR" sz="1100" b="1" kern="1200" dirty="0">
            <a:latin typeface="Arial" pitchFamily="34" charset="0"/>
            <a:cs typeface="Arial" pitchFamily="34" charset="0"/>
          </a:endParaRPr>
        </a:p>
      </dsp:txBody>
      <dsp:txXfrm>
        <a:off x="5484780" y="4598388"/>
        <a:ext cx="1071753" cy="7266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4BC4DF-0301-41E9-9D58-B94270E7F8B9}">
      <dsp:nvSpPr>
        <dsp:cNvPr id="0" name=""/>
        <dsp:cNvSpPr/>
      </dsp:nvSpPr>
      <dsp:spPr>
        <a:xfrm rot="5400000">
          <a:off x="1719897" y="685672"/>
          <a:ext cx="583676" cy="664494"/>
        </a:xfrm>
        <a:prstGeom prst="bentUpArrow">
          <a:avLst>
            <a:gd name="adj1" fmla="val 32840"/>
            <a:gd name="adj2" fmla="val 25000"/>
            <a:gd name="adj3" fmla="val 35780"/>
          </a:avLst>
        </a:prstGeom>
        <a:solidFill>
          <a:schemeClr val="accent4">
            <a:tint val="50000"/>
            <a:hueOff val="0"/>
            <a:satOff val="0"/>
            <a:lumOff val="0"/>
            <a:alphaOff val="0"/>
          </a:schemeClr>
        </a:solidFill>
        <a:ln>
          <a:noFill/>
        </a:ln>
        <a:effectLst>
          <a:outerShdw blurRad="63500" dist="25400" dir="3600000" algn="r" rotWithShape="0">
            <a:srgbClr val="000000">
              <a:alpha val="36000"/>
            </a:srgbClr>
          </a:outerShdw>
        </a:effectLst>
        <a:scene3d>
          <a:camera prst="orthographicFront">
            <a:rot lat="0" lon="0" rev="0"/>
          </a:camera>
          <a:lightRig rig="harsh" dir="tl">
            <a:rot lat="0" lon="0" rev="9000000"/>
          </a:lightRig>
        </a:scene3d>
        <a:sp3d prstMaterial="flat">
          <a:bevelT w="38100" h="50800" prst="softRound"/>
        </a:sp3d>
      </dsp:spPr>
      <dsp:style>
        <a:lnRef idx="0">
          <a:scrgbClr r="0" g="0" b="0"/>
        </a:lnRef>
        <a:fillRef idx="1">
          <a:scrgbClr r="0" g="0" b="0"/>
        </a:fillRef>
        <a:effectRef idx="2">
          <a:scrgbClr r="0" g="0" b="0"/>
        </a:effectRef>
        <a:fontRef idx="minor"/>
      </dsp:style>
    </dsp:sp>
    <dsp:sp modelId="{E3E033C2-2873-45A2-A8DB-F846084913B6}">
      <dsp:nvSpPr>
        <dsp:cNvPr id="0" name=""/>
        <dsp:cNvSpPr/>
      </dsp:nvSpPr>
      <dsp:spPr>
        <a:xfrm>
          <a:off x="1565258" y="38656"/>
          <a:ext cx="982567" cy="687765"/>
        </a:xfrm>
        <a:prstGeom prst="roundRect">
          <a:avLst>
            <a:gd name="adj" fmla="val 16670"/>
          </a:avLst>
        </a:prstGeom>
        <a:gradFill rotWithShape="0">
          <a:gsLst>
            <a:gs pos="0">
              <a:schemeClr val="accent4">
                <a:hueOff val="0"/>
                <a:satOff val="0"/>
                <a:lumOff val="0"/>
                <a:alphaOff val="0"/>
                <a:shade val="54000"/>
                <a:satMod val="105000"/>
              </a:schemeClr>
            </a:gs>
            <a:gs pos="47500">
              <a:schemeClr val="accent4">
                <a:hueOff val="0"/>
                <a:satOff val="0"/>
                <a:lumOff val="0"/>
                <a:alphaOff val="0"/>
                <a:shade val="88000"/>
                <a:satMod val="105000"/>
              </a:schemeClr>
            </a:gs>
            <a:gs pos="58500">
              <a:schemeClr val="accent4">
                <a:hueOff val="0"/>
                <a:satOff val="0"/>
                <a:lumOff val="0"/>
                <a:alphaOff val="0"/>
                <a:shade val="88000"/>
                <a:satMod val="105000"/>
              </a:schemeClr>
            </a:gs>
            <a:gs pos="100000">
              <a:schemeClr val="accent4">
                <a:hueOff val="0"/>
                <a:satOff val="0"/>
                <a:lumOff val="0"/>
                <a:alphaOff val="0"/>
                <a:shade val="54000"/>
                <a:satMod val="105000"/>
              </a:schemeClr>
            </a:gs>
          </a:gsLst>
          <a:lin ang="3600000" scaled="1"/>
        </a:gradFill>
        <a:ln>
          <a:noFill/>
        </a:ln>
        <a:effectLst>
          <a:outerShdw blurRad="63500" dist="25400" dir="3600000" algn="r" rotWithShape="0">
            <a:srgbClr val="000000">
              <a:alpha val="36000"/>
            </a:srgbClr>
          </a:outerShdw>
        </a:effectLst>
        <a:scene3d>
          <a:camera prst="orthographicFront">
            <a:rot lat="0" lon="0" rev="0"/>
          </a:camera>
          <a:lightRig rig="harsh" dir="tl">
            <a:rot lat="0" lon="0" rev="9000000"/>
          </a:lightRig>
        </a:scene3d>
        <a:sp3d prstMaterial="flat">
          <a:bevelT w="38100" h="50800" prst="softRound"/>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tr-TR" sz="1000" b="1" kern="1200" dirty="0" smtClean="0">
              <a:latin typeface="Arial" pitchFamily="34" charset="0"/>
              <a:cs typeface="Arial" pitchFamily="34" charset="0"/>
            </a:rPr>
            <a:t>Requirement Specification</a:t>
          </a:r>
          <a:endParaRPr lang="tr-TR" sz="1000" b="1" kern="1200" dirty="0">
            <a:latin typeface="Arial" pitchFamily="34" charset="0"/>
            <a:cs typeface="Arial" pitchFamily="34" charset="0"/>
          </a:endParaRPr>
        </a:p>
      </dsp:txBody>
      <dsp:txXfrm>
        <a:off x="1598838" y="72236"/>
        <a:ext cx="915407" cy="620605"/>
      </dsp:txXfrm>
    </dsp:sp>
    <dsp:sp modelId="{C74FF42C-59F4-4DDA-A023-CA16E03617F8}">
      <dsp:nvSpPr>
        <dsp:cNvPr id="0" name=""/>
        <dsp:cNvSpPr/>
      </dsp:nvSpPr>
      <dsp:spPr>
        <a:xfrm>
          <a:off x="2547825" y="104250"/>
          <a:ext cx="714625" cy="555882"/>
        </a:xfrm>
        <a:prstGeom prst="rect">
          <a:avLst/>
        </a:prstGeom>
        <a:noFill/>
        <a:ln>
          <a:noFill/>
        </a:ln>
        <a:effectLst/>
      </dsp:spPr>
      <dsp:style>
        <a:lnRef idx="0">
          <a:scrgbClr r="0" g="0" b="0"/>
        </a:lnRef>
        <a:fillRef idx="0">
          <a:scrgbClr r="0" g="0" b="0"/>
        </a:fillRef>
        <a:effectRef idx="0">
          <a:scrgbClr r="0" g="0" b="0"/>
        </a:effectRef>
        <a:fontRef idx="minor"/>
      </dsp:style>
    </dsp:sp>
    <dsp:sp modelId="{4126CC59-4465-401F-98CE-4252DE76522E}">
      <dsp:nvSpPr>
        <dsp:cNvPr id="0" name=""/>
        <dsp:cNvSpPr/>
      </dsp:nvSpPr>
      <dsp:spPr>
        <a:xfrm rot="5400000">
          <a:off x="2534550" y="1458259"/>
          <a:ext cx="583676" cy="664494"/>
        </a:xfrm>
        <a:prstGeom prst="bentUpArrow">
          <a:avLst>
            <a:gd name="adj1" fmla="val 32840"/>
            <a:gd name="adj2" fmla="val 25000"/>
            <a:gd name="adj3" fmla="val 35780"/>
          </a:avLst>
        </a:prstGeom>
        <a:solidFill>
          <a:schemeClr val="accent4">
            <a:tint val="50000"/>
            <a:hueOff val="0"/>
            <a:satOff val="0"/>
            <a:lumOff val="0"/>
            <a:alphaOff val="0"/>
          </a:schemeClr>
        </a:solidFill>
        <a:ln>
          <a:noFill/>
        </a:ln>
        <a:effectLst>
          <a:outerShdw blurRad="63500" dist="25400" dir="3600000" algn="r" rotWithShape="0">
            <a:srgbClr val="000000">
              <a:alpha val="36000"/>
            </a:srgbClr>
          </a:outerShdw>
        </a:effectLst>
        <a:scene3d>
          <a:camera prst="orthographicFront">
            <a:rot lat="0" lon="0" rev="0"/>
          </a:camera>
          <a:lightRig rig="harsh" dir="tl">
            <a:rot lat="0" lon="0" rev="9000000"/>
          </a:lightRig>
        </a:scene3d>
        <a:sp3d prstMaterial="flat">
          <a:bevelT w="38100" h="50800" prst="softRound"/>
        </a:sp3d>
      </dsp:spPr>
      <dsp:style>
        <a:lnRef idx="0">
          <a:scrgbClr r="0" g="0" b="0"/>
        </a:lnRef>
        <a:fillRef idx="1">
          <a:scrgbClr r="0" g="0" b="0"/>
        </a:fillRef>
        <a:effectRef idx="2">
          <a:scrgbClr r="0" g="0" b="0"/>
        </a:effectRef>
        <a:fontRef idx="minor"/>
      </dsp:style>
    </dsp:sp>
    <dsp:sp modelId="{8D83A88E-A6D5-484C-AB78-2899CEA6C77F}">
      <dsp:nvSpPr>
        <dsp:cNvPr id="0" name=""/>
        <dsp:cNvSpPr/>
      </dsp:nvSpPr>
      <dsp:spPr>
        <a:xfrm>
          <a:off x="2379911" y="811243"/>
          <a:ext cx="982567" cy="687765"/>
        </a:xfrm>
        <a:prstGeom prst="roundRect">
          <a:avLst>
            <a:gd name="adj" fmla="val 16670"/>
          </a:avLst>
        </a:prstGeom>
        <a:gradFill rotWithShape="0">
          <a:gsLst>
            <a:gs pos="0">
              <a:schemeClr val="accent4">
                <a:hueOff val="0"/>
                <a:satOff val="0"/>
                <a:lumOff val="0"/>
                <a:alphaOff val="0"/>
                <a:shade val="54000"/>
                <a:satMod val="105000"/>
              </a:schemeClr>
            </a:gs>
            <a:gs pos="47500">
              <a:schemeClr val="accent4">
                <a:hueOff val="0"/>
                <a:satOff val="0"/>
                <a:lumOff val="0"/>
                <a:alphaOff val="0"/>
                <a:shade val="88000"/>
                <a:satMod val="105000"/>
              </a:schemeClr>
            </a:gs>
            <a:gs pos="58500">
              <a:schemeClr val="accent4">
                <a:hueOff val="0"/>
                <a:satOff val="0"/>
                <a:lumOff val="0"/>
                <a:alphaOff val="0"/>
                <a:shade val="88000"/>
                <a:satMod val="105000"/>
              </a:schemeClr>
            </a:gs>
            <a:gs pos="100000">
              <a:schemeClr val="accent4">
                <a:hueOff val="0"/>
                <a:satOff val="0"/>
                <a:lumOff val="0"/>
                <a:alphaOff val="0"/>
                <a:shade val="54000"/>
                <a:satMod val="105000"/>
              </a:schemeClr>
            </a:gs>
          </a:gsLst>
          <a:lin ang="3600000" scaled="1"/>
        </a:gradFill>
        <a:ln>
          <a:noFill/>
        </a:ln>
        <a:effectLst>
          <a:outerShdw blurRad="63500" dist="25400" dir="3600000" algn="r" rotWithShape="0">
            <a:srgbClr val="000000">
              <a:alpha val="36000"/>
            </a:srgbClr>
          </a:outerShdw>
        </a:effectLst>
        <a:scene3d>
          <a:camera prst="orthographicFront">
            <a:rot lat="0" lon="0" rev="0"/>
          </a:camera>
          <a:lightRig rig="harsh" dir="tl">
            <a:rot lat="0" lon="0" rev="9000000"/>
          </a:lightRig>
        </a:scene3d>
        <a:sp3d prstMaterial="flat">
          <a:bevelT w="38100" h="50800" prst="softRound"/>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tr-TR" sz="1000" b="1" kern="1200" dirty="0" smtClean="0">
              <a:latin typeface="Arial" pitchFamily="34" charset="0"/>
              <a:cs typeface="Arial" pitchFamily="34" charset="0"/>
            </a:rPr>
            <a:t>Component Analysis</a:t>
          </a:r>
          <a:endParaRPr lang="tr-TR" sz="1000" b="1" kern="1200" dirty="0">
            <a:latin typeface="Arial" pitchFamily="34" charset="0"/>
            <a:cs typeface="Arial" pitchFamily="34" charset="0"/>
          </a:endParaRPr>
        </a:p>
      </dsp:txBody>
      <dsp:txXfrm>
        <a:off x="2413491" y="844823"/>
        <a:ext cx="915407" cy="620605"/>
      </dsp:txXfrm>
    </dsp:sp>
    <dsp:sp modelId="{85CA5F33-A09E-42A4-9C38-57623786E638}">
      <dsp:nvSpPr>
        <dsp:cNvPr id="0" name=""/>
        <dsp:cNvSpPr/>
      </dsp:nvSpPr>
      <dsp:spPr>
        <a:xfrm>
          <a:off x="3362478" y="876837"/>
          <a:ext cx="714625" cy="555882"/>
        </a:xfrm>
        <a:prstGeom prst="rect">
          <a:avLst/>
        </a:prstGeom>
        <a:noFill/>
        <a:ln>
          <a:noFill/>
        </a:ln>
        <a:effectLst/>
      </dsp:spPr>
      <dsp:style>
        <a:lnRef idx="0">
          <a:scrgbClr r="0" g="0" b="0"/>
        </a:lnRef>
        <a:fillRef idx="0">
          <a:scrgbClr r="0" g="0" b="0"/>
        </a:fillRef>
        <a:effectRef idx="0">
          <a:scrgbClr r="0" g="0" b="0"/>
        </a:effectRef>
        <a:fontRef idx="minor"/>
      </dsp:style>
    </dsp:sp>
    <dsp:sp modelId="{08CB609D-29F9-44D1-9111-0A01B3484906}">
      <dsp:nvSpPr>
        <dsp:cNvPr id="0" name=""/>
        <dsp:cNvSpPr/>
      </dsp:nvSpPr>
      <dsp:spPr>
        <a:xfrm rot="5400000">
          <a:off x="3349202" y="2230847"/>
          <a:ext cx="583676" cy="664494"/>
        </a:xfrm>
        <a:prstGeom prst="bentUpArrow">
          <a:avLst>
            <a:gd name="adj1" fmla="val 32840"/>
            <a:gd name="adj2" fmla="val 25000"/>
            <a:gd name="adj3" fmla="val 35780"/>
          </a:avLst>
        </a:prstGeom>
        <a:solidFill>
          <a:schemeClr val="accent4">
            <a:tint val="50000"/>
            <a:hueOff val="0"/>
            <a:satOff val="0"/>
            <a:lumOff val="0"/>
            <a:alphaOff val="0"/>
          </a:schemeClr>
        </a:solidFill>
        <a:ln>
          <a:noFill/>
        </a:ln>
        <a:effectLst>
          <a:outerShdw blurRad="63500" dist="25400" dir="3600000" algn="r" rotWithShape="0">
            <a:srgbClr val="000000">
              <a:alpha val="36000"/>
            </a:srgbClr>
          </a:outerShdw>
        </a:effectLst>
        <a:scene3d>
          <a:camera prst="orthographicFront">
            <a:rot lat="0" lon="0" rev="0"/>
          </a:camera>
          <a:lightRig rig="harsh" dir="tl">
            <a:rot lat="0" lon="0" rev="9000000"/>
          </a:lightRig>
        </a:scene3d>
        <a:sp3d prstMaterial="flat">
          <a:bevelT w="38100" h="50800" prst="softRound"/>
        </a:sp3d>
      </dsp:spPr>
      <dsp:style>
        <a:lnRef idx="0">
          <a:scrgbClr r="0" g="0" b="0"/>
        </a:lnRef>
        <a:fillRef idx="1">
          <a:scrgbClr r="0" g="0" b="0"/>
        </a:fillRef>
        <a:effectRef idx="2">
          <a:scrgbClr r="0" g="0" b="0"/>
        </a:effectRef>
        <a:fontRef idx="minor"/>
      </dsp:style>
    </dsp:sp>
    <dsp:sp modelId="{E17BD354-0D5A-4021-95E9-A883A263CAB4}">
      <dsp:nvSpPr>
        <dsp:cNvPr id="0" name=""/>
        <dsp:cNvSpPr/>
      </dsp:nvSpPr>
      <dsp:spPr>
        <a:xfrm>
          <a:off x="3194563" y="1583830"/>
          <a:ext cx="982567" cy="687765"/>
        </a:xfrm>
        <a:prstGeom prst="roundRect">
          <a:avLst>
            <a:gd name="adj" fmla="val 16670"/>
          </a:avLst>
        </a:prstGeom>
        <a:gradFill rotWithShape="0">
          <a:gsLst>
            <a:gs pos="0">
              <a:schemeClr val="accent4">
                <a:hueOff val="0"/>
                <a:satOff val="0"/>
                <a:lumOff val="0"/>
                <a:alphaOff val="0"/>
                <a:shade val="54000"/>
                <a:satMod val="105000"/>
              </a:schemeClr>
            </a:gs>
            <a:gs pos="47500">
              <a:schemeClr val="accent4">
                <a:hueOff val="0"/>
                <a:satOff val="0"/>
                <a:lumOff val="0"/>
                <a:alphaOff val="0"/>
                <a:shade val="88000"/>
                <a:satMod val="105000"/>
              </a:schemeClr>
            </a:gs>
            <a:gs pos="58500">
              <a:schemeClr val="accent4">
                <a:hueOff val="0"/>
                <a:satOff val="0"/>
                <a:lumOff val="0"/>
                <a:alphaOff val="0"/>
                <a:shade val="88000"/>
                <a:satMod val="105000"/>
              </a:schemeClr>
            </a:gs>
            <a:gs pos="100000">
              <a:schemeClr val="accent4">
                <a:hueOff val="0"/>
                <a:satOff val="0"/>
                <a:lumOff val="0"/>
                <a:alphaOff val="0"/>
                <a:shade val="54000"/>
                <a:satMod val="105000"/>
              </a:schemeClr>
            </a:gs>
          </a:gsLst>
          <a:lin ang="3600000" scaled="1"/>
        </a:gradFill>
        <a:ln>
          <a:noFill/>
        </a:ln>
        <a:effectLst>
          <a:outerShdw blurRad="63500" dist="25400" dir="3600000" algn="r" rotWithShape="0">
            <a:srgbClr val="000000">
              <a:alpha val="36000"/>
            </a:srgbClr>
          </a:outerShdw>
        </a:effectLst>
        <a:scene3d>
          <a:camera prst="orthographicFront">
            <a:rot lat="0" lon="0" rev="0"/>
          </a:camera>
          <a:lightRig rig="harsh" dir="tl">
            <a:rot lat="0" lon="0" rev="9000000"/>
          </a:lightRig>
        </a:scene3d>
        <a:sp3d prstMaterial="flat">
          <a:bevelT w="38100" h="50800" prst="softRound"/>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tr-TR" sz="900" b="1" kern="1200" dirty="0" smtClean="0">
              <a:latin typeface="Arial" pitchFamily="34" charset="0"/>
              <a:cs typeface="Arial" pitchFamily="34" charset="0"/>
            </a:rPr>
            <a:t>Requirements Modification</a:t>
          </a:r>
          <a:endParaRPr lang="tr-TR" sz="900" b="1" kern="1200" dirty="0">
            <a:latin typeface="Arial" pitchFamily="34" charset="0"/>
            <a:cs typeface="Arial" pitchFamily="34" charset="0"/>
          </a:endParaRPr>
        </a:p>
      </dsp:txBody>
      <dsp:txXfrm>
        <a:off x="3228143" y="1617410"/>
        <a:ext cx="915407" cy="620605"/>
      </dsp:txXfrm>
    </dsp:sp>
    <dsp:sp modelId="{49E9C2B5-7B08-4830-BF07-B851066A33F8}">
      <dsp:nvSpPr>
        <dsp:cNvPr id="0" name=""/>
        <dsp:cNvSpPr/>
      </dsp:nvSpPr>
      <dsp:spPr>
        <a:xfrm>
          <a:off x="4177131" y="1649424"/>
          <a:ext cx="714625" cy="555882"/>
        </a:xfrm>
        <a:prstGeom prst="rect">
          <a:avLst/>
        </a:prstGeom>
        <a:noFill/>
        <a:ln>
          <a:noFill/>
        </a:ln>
        <a:effectLst/>
      </dsp:spPr>
      <dsp:style>
        <a:lnRef idx="0">
          <a:scrgbClr r="0" g="0" b="0"/>
        </a:lnRef>
        <a:fillRef idx="0">
          <a:scrgbClr r="0" g="0" b="0"/>
        </a:fillRef>
        <a:effectRef idx="0">
          <a:scrgbClr r="0" g="0" b="0"/>
        </a:effectRef>
        <a:fontRef idx="minor"/>
      </dsp:style>
    </dsp:sp>
    <dsp:sp modelId="{1C15786C-7D95-4AD7-81E3-04AC97391776}">
      <dsp:nvSpPr>
        <dsp:cNvPr id="0" name=""/>
        <dsp:cNvSpPr/>
      </dsp:nvSpPr>
      <dsp:spPr>
        <a:xfrm rot="5400000">
          <a:off x="4163855" y="3003434"/>
          <a:ext cx="583676" cy="664494"/>
        </a:xfrm>
        <a:prstGeom prst="bentUpArrow">
          <a:avLst>
            <a:gd name="adj1" fmla="val 32840"/>
            <a:gd name="adj2" fmla="val 25000"/>
            <a:gd name="adj3" fmla="val 35780"/>
          </a:avLst>
        </a:prstGeom>
        <a:solidFill>
          <a:schemeClr val="accent4">
            <a:tint val="50000"/>
            <a:hueOff val="0"/>
            <a:satOff val="0"/>
            <a:lumOff val="0"/>
            <a:alphaOff val="0"/>
          </a:schemeClr>
        </a:solidFill>
        <a:ln>
          <a:noFill/>
        </a:ln>
        <a:effectLst>
          <a:outerShdw blurRad="63500" dist="25400" dir="3600000" algn="r" rotWithShape="0">
            <a:srgbClr val="000000">
              <a:alpha val="36000"/>
            </a:srgbClr>
          </a:outerShdw>
        </a:effectLst>
        <a:scene3d>
          <a:camera prst="orthographicFront">
            <a:rot lat="0" lon="0" rev="0"/>
          </a:camera>
          <a:lightRig rig="harsh" dir="tl">
            <a:rot lat="0" lon="0" rev="9000000"/>
          </a:lightRig>
        </a:scene3d>
        <a:sp3d prstMaterial="flat">
          <a:bevelT w="38100" h="50800" prst="softRound"/>
        </a:sp3d>
      </dsp:spPr>
      <dsp:style>
        <a:lnRef idx="0">
          <a:scrgbClr r="0" g="0" b="0"/>
        </a:lnRef>
        <a:fillRef idx="1">
          <a:scrgbClr r="0" g="0" b="0"/>
        </a:fillRef>
        <a:effectRef idx="2">
          <a:scrgbClr r="0" g="0" b="0"/>
        </a:effectRef>
        <a:fontRef idx="minor"/>
      </dsp:style>
    </dsp:sp>
    <dsp:sp modelId="{1953B65D-2DEE-4320-8011-96E804EC6F7E}">
      <dsp:nvSpPr>
        <dsp:cNvPr id="0" name=""/>
        <dsp:cNvSpPr/>
      </dsp:nvSpPr>
      <dsp:spPr>
        <a:xfrm>
          <a:off x="4009216" y="2356417"/>
          <a:ext cx="982567" cy="687765"/>
        </a:xfrm>
        <a:prstGeom prst="roundRect">
          <a:avLst>
            <a:gd name="adj" fmla="val 16670"/>
          </a:avLst>
        </a:prstGeom>
        <a:gradFill rotWithShape="0">
          <a:gsLst>
            <a:gs pos="0">
              <a:schemeClr val="accent4">
                <a:hueOff val="0"/>
                <a:satOff val="0"/>
                <a:lumOff val="0"/>
                <a:alphaOff val="0"/>
                <a:shade val="54000"/>
                <a:satMod val="105000"/>
              </a:schemeClr>
            </a:gs>
            <a:gs pos="47500">
              <a:schemeClr val="accent4">
                <a:hueOff val="0"/>
                <a:satOff val="0"/>
                <a:lumOff val="0"/>
                <a:alphaOff val="0"/>
                <a:shade val="88000"/>
                <a:satMod val="105000"/>
              </a:schemeClr>
            </a:gs>
            <a:gs pos="58500">
              <a:schemeClr val="accent4">
                <a:hueOff val="0"/>
                <a:satOff val="0"/>
                <a:lumOff val="0"/>
                <a:alphaOff val="0"/>
                <a:shade val="88000"/>
                <a:satMod val="105000"/>
              </a:schemeClr>
            </a:gs>
            <a:gs pos="100000">
              <a:schemeClr val="accent4">
                <a:hueOff val="0"/>
                <a:satOff val="0"/>
                <a:lumOff val="0"/>
                <a:alphaOff val="0"/>
                <a:shade val="54000"/>
                <a:satMod val="105000"/>
              </a:schemeClr>
            </a:gs>
          </a:gsLst>
          <a:lin ang="3600000" scaled="1"/>
        </a:gradFill>
        <a:ln>
          <a:noFill/>
        </a:ln>
        <a:effectLst>
          <a:outerShdw blurRad="63500" dist="25400" dir="3600000" algn="r" rotWithShape="0">
            <a:srgbClr val="000000">
              <a:alpha val="36000"/>
            </a:srgbClr>
          </a:outerShdw>
        </a:effectLst>
        <a:scene3d>
          <a:camera prst="orthographicFront">
            <a:rot lat="0" lon="0" rev="0"/>
          </a:camera>
          <a:lightRig rig="harsh" dir="tl">
            <a:rot lat="0" lon="0" rev="9000000"/>
          </a:lightRig>
        </a:scene3d>
        <a:sp3d prstMaterial="flat">
          <a:bevelT w="38100" h="50800" prst="softRound"/>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tr-TR" sz="1000" b="1" kern="1200" dirty="0" smtClean="0">
              <a:latin typeface="Arial" pitchFamily="34" charset="0"/>
              <a:cs typeface="Arial" pitchFamily="34" charset="0"/>
            </a:rPr>
            <a:t>System Design With Reuse</a:t>
          </a:r>
          <a:endParaRPr lang="tr-TR" sz="1000" b="1" kern="1200" dirty="0">
            <a:latin typeface="Arial" pitchFamily="34" charset="0"/>
            <a:cs typeface="Arial" pitchFamily="34" charset="0"/>
          </a:endParaRPr>
        </a:p>
      </dsp:txBody>
      <dsp:txXfrm>
        <a:off x="4042796" y="2389997"/>
        <a:ext cx="915407" cy="620605"/>
      </dsp:txXfrm>
    </dsp:sp>
    <dsp:sp modelId="{36B95606-9929-4F73-97FC-DDF12863F867}">
      <dsp:nvSpPr>
        <dsp:cNvPr id="0" name=""/>
        <dsp:cNvSpPr/>
      </dsp:nvSpPr>
      <dsp:spPr>
        <a:xfrm>
          <a:off x="4991783" y="2422011"/>
          <a:ext cx="714625" cy="555882"/>
        </a:xfrm>
        <a:prstGeom prst="rect">
          <a:avLst/>
        </a:prstGeom>
        <a:noFill/>
        <a:ln>
          <a:noFill/>
        </a:ln>
        <a:effectLst/>
      </dsp:spPr>
      <dsp:style>
        <a:lnRef idx="0">
          <a:scrgbClr r="0" g="0" b="0"/>
        </a:lnRef>
        <a:fillRef idx="0">
          <a:scrgbClr r="0" g="0" b="0"/>
        </a:fillRef>
        <a:effectRef idx="0">
          <a:scrgbClr r="0" g="0" b="0"/>
        </a:effectRef>
        <a:fontRef idx="minor"/>
      </dsp:style>
    </dsp:sp>
    <dsp:sp modelId="{C45C376E-5EE7-4595-8514-870FA2A916AE}">
      <dsp:nvSpPr>
        <dsp:cNvPr id="0" name=""/>
        <dsp:cNvSpPr/>
      </dsp:nvSpPr>
      <dsp:spPr>
        <a:xfrm rot="5400000">
          <a:off x="4978507" y="3776021"/>
          <a:ext cx="583676" cy="664494"/>
        </a:xfrm>
        <a:prstGeom prst="bentUpArrow">
          <a:avLst>
            <a:gd name="adj1" fmla="val 32840"/>
            <a:gd name="adj2" fmla="val 25000"/>
            <a:gd name="adj3" fmla="val 35780"/>
          </a:avLst>
        </a:prstGeom>
        <a:solidFill>
          <a:schemeClr val="accent4">
            <a:tint val="50000"/>
            <a:hueOff val="0"/>
            <a:satOff val="0"/>
            <a:lumOff val="0"/>
            <a:alphaOff val="0"/>
          </a:schemeClr>
        </a:solidFill>
        <a:ln>
          <a:noFill/>
        </a:ln>
        <a:effectLst>
          <a:outerShdw blurRad="63500" dist="25400" dir="3600000" algn="r" rotWithShape="0">
            <a:srgbClr val="000000">
              <a:alpha val="36000"/>
            </a:srgbClr>
          </a:outerShdw>
        </a:effectLst>
        <a:scene3d>
          <a:camera prst="orthographicFront">
            <a:rot lat="0" lon="0" rev="0"/>
          </a:camera>
          <a:lightRig rig="harsh" dir="tl">
            <a:rot lat="0" lon="0" rev="9000000"/>
          </a:lightRig>
        </a:scene3d>
        <a:sp3d prstMaterial="flat">
          <a:bevelT w="38100" h="50800" prst="softRound"/>
        </a:sp3d>
      </dsp:spPr>
      <dsp:style>
        <a:lnRef idx="0">
          <a:scrgbClr r="0" g="0" b="0"/>
        </a:lnRef>
        <a:fillRef idx="1">
          <a:scrgbClr r="0" g="0" b="0"/>
        </a:fillRef>
        <a:effectRef idx="2">
          <a:scrgbClr r="0" g="0" b="0"/>
        </a:effectRef>
        <a:fontRef idx="minor"/>
      </dsp:style>
    </dsp:sp>
    <dsp:sp modelId="{786ABA23-4D7B-44E5-B6A1-78373F8B1C8F}">
      <dsp:nvSpPr>
        <dsp:cNvPr id="0" name=""/>
        <dsp:cNvSpPr/>
      </dsp:nvSpPr>
      <dsp:spPr>
        <a:xfrm>
          <a:off x="4823868" y="3129004"/>
          <a:ext cx="982567" cy="687765"/>
        </a:xfrm>
        <a:prstGeom prst="roundRect">
          <a:avLst>
            <a:gd name="adj" fmla="val 16670"/>
          </a:avLst>
        </a:prstGeom>
        <a:gradFill rotWithShape="0">
          <a:gsLst>
            <a:gs pos="0">
              <a:schemeClr val="accent4">
                <a:hueOff val="0"/>
                <a:satOff val="0"/>
                <a:lumOff val="0"/>
                <a:alphaOff val="0"/>
                <a:shade val="54000"/>
                <a:satMod val="105000"/>
              </a:schemeClr>
            </a:gs>
            <a:gs pos="47500">
              <a:schemeClr val="accent4">
                <a:hueOff val="0"/>
                <a:satOff val="0"/>
                <a:lumOff val="0"/>
                <a:alphaOff val="0"/>
                <a:shade val="88000"/>
                <a:satMod val="105000"/>
              </a:schemeClr>
            </a:gs>
            <a:gs pos="58500">
              <a:schemeClr val="accent4">
                <a:hueOff val="0"/>
                <a:satOff val="0"/>
                <a:lumOff val="0"/>
                <a:alphaOff val="0"/>
                <a:shade val="88000"/>
                <a:satMod val="105000"/>
              </a:schemeClr>
            </a:gs>
            <a:gs pos="100000">
              <a:schemeClr val="accent4">
                <a:hueOff val="0"/>
                <a:satOff val="0"/>
                <a:lumOff val="0"/>
                <a:alphaOff val="0"/>
                <a:shade val="54000"/>
                <a:satMod val="105000"/>
              </a:schemeClr>
            </a:gs>
          </a:gsLst>
          <a:lin ang="3600000" scaled="1"/>
        </a:gradFill>
        <a:ln>
          <a:noFill/>
        </a:ln>
        <a:effectLst>
          <a:outerShdw blurRad="63500" dist="25400" dir="3600000" algn="r" rotWithShape="0">
            <a:srgbClr val="000000">
              <a:alpha val="36000"/>
            </a:srgbClr>
          </a:outerShdw>
        </a:effectLst>
        <a:scene3d>
          <a:camera prst="orthographicFront">
            <a:rot lat="0" lon="0" rev="0"/>
          </a:camera>
          <a:lightRig rig="harsh" dir="tl">
            <a:rot lat="0" lon="0" rev="9000000"/>
          </a:lightRig>
        </a:scene3d>
        <a:sp3d prstMaterial="flat">
          <a:bevelT w="38100" h="50800" prst="softRound"/>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tr-TR" sz="1000" b="1" kern="1200" dirty="0" smtClean="0">
              <a:latin typeface="Arial" pitchFamily="34" charset="0"/>
              <a:cs typeface="Arial" pitchFamily="34" charset="0"/>
            </a:rPr>
            <a:t>Development</a:t>
          </a:r>
          <a:endParaRPr lang="tr-TR" sz="1000" b="1" kern="1200" dirty="0">
            <a:latin typeface="Arial" pitchFamily="34" charset="0"/>
            <a:cs typeface="Arial" pitchFamily="34" charset="0"/>
          </a:endParaRPr>
        </a:p>
      </dsp:txBody>
      <dsp:txXfrm>
        <a:off x="4857448" y="3162584"/>
        <a:ext cx="915407" cy="620605"/>
      </dsp:txXfrm>
    </dsp:sp>
    <dsp:sp modelId="{0E74AD32-6F05-4C29-95B1-A154C3F2D63E}">
      <dsp:nvSpPr>
        <dsp:cNvPr id="0" name=""/>
        <dsp:cNvSpPr/>
      </dsp:nvSpPr>
      <dsp:spPr>
        <a:xfrm>
          <a:off x="5806436" y="3194598"/>
          <a:ext cx="714625" cy="555882"/>
        </a:xfrm>
        <a:prstGeom prst="rect">
          <a:avLst/>
        </a:prstGeom>
        <a:noFill/>
        <a:ln>
          <a:noFill/>
        </a:ln>
        <a:effectLst/>
      </dsp:spPr>
      <dsp:style>
        <a:lnRef idx="0">
          <a:scrgbClr r="0" g="0" b="0"/>
        </a:lnRef>
        <a:fillRef idx="0">
          <a:scrgbClr r="0" g="0" b="0"/>
        </a:fillRef>
        <a:effectRef idx="0">
          <a:scrgbClr r="0" g="0" b="0"/>
        </a:effectRef>
        <a:fontRef idx="minor"/>
      </dsp:style>
    </dsp:sp>
    <dsp:sp modelId="{73189F73-EF43-43D0-A796-D3506B96403D}">
      <dsp:nvSpPr>
        <dsp:cNvPr id="0" name=""/>
        <dsp:cNvSpPr/>
      </dsp:nvSpPr>
      <dsp:spPr>
        <a:xfrm rot="5400000">
          <a:off x="5793160" y="4548608"/>
          <a:ext cx="583676" cy="664494"/>
        </a:xfrm>
        <a:prstGeom prst="bentUpArrow">
          <a:avLst>
            <a:gd name="adj1" fmla="val 32840"/>
            <a:gd name="adj2" fmla="val 25000"/>
            <a:gd name="adj3" fmla="val 35780"/>
          </a:avLst>
        </a:prstGeom>
        <a:solidFill>
          <a:schemeClr val="accent4">
            <a:tint val="50000"/>
            <a:hueOff val="0"/>
            <a:satOff val="0"/>
            <a:lumOff val="0"/>
            <a:alphaOff val="0"/>
          </a:schemeClr>
        </a:solidFill>
        <a:ln>
          <a:noFill/>
        </a:ln>
        <a:effectLst>
          <a:outerShdw blurRad="63500" dist="25400" dir="3600000" algn="r" rotWithShape="0">
            <a:srgbClr val="000000">
              <a:alpha val="36000"/>
            </a:srgbClr>
          </a:outerShdw>
        </a:effectLst>
        <a:scene3d>
          <a:camera prst="orthographicFront">
            <a:rot lat="0" lon="0" rev="0"/>
          </a:camera>
          <a:lightRig rig="harsh" dir="tl">
            <a:rot lat="0" lon="0" rev="9000000"/>
          </a:lightRig>
        </a:scene3d>
        <a:sp3d prstMaterial="flat">
          <a:bevelT w="38100" h="50800" prst="softRound"/>
        </a:sp3d>
      </dsp:spPr>
      <dsp:style>
        <a:lnRef idx="0">
          <a:scrgbClr r="0" g="0" b="0"/>
        </a:lnRef>
        <a:fillRef idx="1">
          <a:scrgbClr r="0" g="0" b="0"/>
        </a:fillRef>
        <a:effectRef idx="2">
          <a:scrgbClr r="0" g="0" b="0"/>
        </a:effectRef>
        <a:fontRef idx="minor"/>
      </dsp:style>
    </dsp:sp>
    <dsp:sp modelId="{4E3F6FA0-0083-46BD-8DCE-210E7B866169}">
      <dsp:nvSpPr>
        <dsp:cNvPr id="0" name=""/>
        <dsp:cNvSpPr/>
      </dsp:nvSpPr>
      <dsp:spPr>
        <a:xfrm>
          <a:off x="5638521" y="3901591"/>
          <a:ext cx="982567" cy="687765"/>
        </a:xfrm>
        <a:prstGeom prst="roundRect">
          <a:avLst>
            <a:gd name="adj" fmla="val 16670"/>
          </a:avLst>
        </a:prstGeom>
        <a:gradFill rotWithShape="0">
          <a:gsLst>
            <a:gs pos="0">
              <a:schemeClr val="accent4">
                <a:hueOff val="0"/>
                <a:satOff val="0"/>
                <a:lumOff val="0"/>
                <a:alphaOff val="0"/>
                <a:shade val="54000"/>
                <a:satMod val="105000"/>
              </a:schemeClr>
            </a:gs>
            <a:gs pos="47500">
              <a:schemeClr val="accent4">
                <a:hueOff val="0"/>
                <a:satOff val="0"/>
                <a:lumOff val="0"/>
                <a:alphaOff val="0"/>
                <a:shade val="88000"/>
                <a:satMod val="105000"/>
              </a:schemeClr>
            </a:gs>
            <a:gs pos="58500">
              <a:schemeClr val="accent4">
                <a:hueOff val="0"/>
                <a:satOff val="0"/>
                <a:lumOff val="0"/>
                <a:alphaOff val="0"/>
                <a:shade val="88000"/>
                <a:satMod val="105000"/>
              </a:schemeClr>
            </a:gs>
            <a:gs pos="100000">
              <a:schemeClr val="accent4">
                <a:hueOff val="0"/>
                <a:satOff val="0"/>
                <a:lumOff val="0"/>
                <a:alphaOff val="0"/>
                <a:shade val="54000"/>
                <a:satMod val="105000"/>
              </a:schemeClr>
            </a:gs>
          </a:gsLst>
          <a:lin ang="3600000" scaled="1"/>
        </a:gradFill>
        <a:ln>
          <a:noFill/>
        </a:ln>
        <a:effectLst>
          <a:outerShdw blurRad="63500" dist="25400" dir="3600000" algn="r" rotWithShape="0">
            <a:srgbClr val="000000">
              <a:alpha val="36000"/>
            </a:srgbClr>
          </a:outerShdw>
        </a:effectLst>
        <a:scene3d>
          <a:camera prst="orthographicFront">
            <a:rot lat="0" lon="0" rev="0"/>
          </a:camera>
          <a:lightRig rig="harsh" dir="tl">
            <a:rot lat="0" lon="0" rev="9000000"/>
          </a:lightRig>
        </a:scene3d>
        <a:sp3d prstMaterial="flat">
          <a:bevelT w="38100" h="50800" prst="softRound"/>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tr-TR" sz="1000" b="1" kern="1200" dirty="0" smtClean="0">
              <a:latin typeface="Arial" pitchFamily="34" charset="0"/>
              <a:cs typeface="Arial" pitchFamily="34" charset="0"/>
            </a:rPr>
            <a:t>Integration</a:t>
          </a:r>
          <a:endParaRPr lang="tr-TR" sz="1000" b="1" kern="1200" dirty="0">
            <a:latin typeface="Arial" pitchFamily="34" charset="0"/>
            <a:cs typeface="Arial" pitchFamily="34" charset="0"/>
          </a:endParaRPr>
        </a:p>
      </dsp:txBody>
      <dsp:txXfrm>
        <a:off x="5672101" y="3935171"/>
        <a:ext cx="915407" cy="620605"/>
      </dsp:txXfrm>
    </dsp:sp>
    <dsp:sp modelId="{B7922C33-B9E1-477D-B553-AD2D99248B4D}">
      <dsp:nvSpPr>
        <dsp:cNvPr id="0" name=""/>
        <dsp:cNvSpPr/>
      </dsp:nvSpPr>
      <dsp:spPr>
        <a:xfrm>
          <a:off x="6621088" y="3967185"/>
          <a:ext cx="714625" cy="555882"/>
        </a:xfrm>
        <a:prstGeom prst="rect">
          <a:avLst/>
        </a:prstGeom>
        <a:noFill/>
        <a:ln>
          <a:noFill/>
        </a:ln>
        <a:effectLst/>
      </dsp:spPr>
      <dsp:style>
        <a:lnRef idx="0">
          <a:scrgbClr r="0" g="0" b="0"/>
        </a:lnRef>
        <a:fillRef idx="0">
          <a:scrgbClr r="0" g="0" b="0"/>
        </a:fillRef>
        <a:effectRef idx="0">
          <a:scrgbClr r="0" g="0" b="0"/>
        </a:effectRef>
        <a:fontRef idx="minor"/>
      </dsp:style>
    </dsp:sp>
    <dsp:sp modelId="{2E5597CB-7ABA-4AE3-8E40-E6DA66CC6EA4}">
      <dsp:nvSpPr>
        <dsp:cNvPr id="0" name=""/>
        <dsp:cNvSpPr/>
      </dsp:nvSpPr>
      <dsp:spPr>
        <a:xfrm>
          <a:off x="6453174" y="4674178"/>
          <a:ext cx="982567" cy="687765"/>
        </a:xfrm>
        <a:prstGeom prst="roundRect">
          <a:avLst>
            <a:gd name="adj" fmla="val 16670"/>
          </a:avLst>
        </a:prstGeom>
        <a:gradFill rotWithShape="0">
          <a:gsLst>
            <a:gs pos="0">
              <a:schemeClr val="accent4">
                <a:hueOff val="0"/>
                <a:satOff val="0"/>
                <a:lumOff val="0"/>
                <a:alphaOff val="0"/>
                <a:shade val="54000"/>
                <a:satMod val="105000"/>
              </a:schemeClr>
            </a:gs>
            <a:gs pos="47500">
              <a:schemeClr val="accent4">
                <a:hueOff val="0"/>
                <a:satOff val="0"/>
                <a:lumOff val="0"/>
                <a:alphaOff val="0"/>
                <a:shade val="88000"/>
                <a:satMod val="105000"/>
              </a:schemeClr>
            </a:gs>
            <a:gs pos="58500">
              <a:schemeClr val="accent4">
                <a:hueOff val="0"/>
                <a:satOff val="0"/>
                <a:lumOff val="0"/>
                <a:alphaOff val="0"/>
                <a:shade val="88000"/>
                <a:satMod val="105000"/>
              </a:schemeClr>
            </a:gs>
            <a:gs pos="100000">
              <a:schemeClr val="accent4">
                <a:hueOff val="0"/>
                <a:satOff val="0"/>
                <a:lumOff val="0"/>
                <a:alphaOff val="0"/>
                <a:shade val="54000"/>
                <a:satMod val="105000"/>
              </a:schemeClr>
            </a:gs>
          </a:gsLst>
          <a:lin ang="3600000" scaled="1"/>
        </a:gradFill>
        <a:ln>
          <a:noFill/>
        </a:ln>
        <a:effectLst>
          <a:outerShdw blurRad="63500" dist="25400" dir="3600000" algn="r" rotWithShape="0">
            <a:srgbClr val="000000">
              <a:alpha val="36000"/>
            </a:srgbClr>
          </a:outerShdw>
        </a:effectLst>
        <a:scene3d>
          <a:camera prst="orthographicFront">
            <a:rot lat="0" lon="0" rev="0"/>
          </a:camera>
          <a:lightRig rig="harsh" dir="tl">
            <a:rot lat="0" lon="0" rev="9000000"/>
          </a:lightRig>
        </a:scene3d>
        <a:sp3d prstMaterial="flat">
          <a:bevelT w="38100" h="50800" prst="softRound"/>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tr-TR" sz="1000" b="1" kern="1200" dirty="0" smtClean="0">
              <a:latin typeface="Arial" pitchFamily="34" charset="0"/>
              <a:cs typeface="Arial" pitchFamily="34" charset="0"/>
            </a:rPr>
            <a:t>Validation</a:t>
          </a:r>
          <a:endParaRPr lang="tr-TR" sz="1000" b="1" kern="1200" dirty="0">
            <a:latin typeface="Arial" pitchFamily="34" charset="0"/>
            <a:cs typeface="Arial" pitchFamily="34" charset="0"/>
          </a:endParaRPr>
        </a:p>
      </dsp:txBody>
      <dsp:txXfrm>
        <a:off x="6486754" y="4707758"/>
        <a:ext cx="915407" cy="620605"/>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669D6DFC-767B-4C60-9D46-BAAEA7C53CD5}" type="datetimeFigureOut">
              <a:rPr lang="tr-TR" smtClean="0"/>
              <a:t>18.09.2017</a:t>
            </a:fld>
            <a:endParaRPr lang="tr-TR"/>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tr-TR"/>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A84843FA-CDB9-4195-A19C-D9EBF06BDC4D}" type="slidenum">
              <a:rPr lang="tr-TR" smtClean="0"/>
              <a:t>‹#›</a:t>
            </a:fld>
            <a:endParaRPr lang="tr-TR"/>
          </a:p>
        </p:txBody>
      </p:sp>
    </p:spTree>
    <p:extLst>
      <p:ext uri="{BB962C8B-B14F-4D97-AF65-F5344CB8AC3E}">
        <p14:creationId xmlns:p14="http://schemas.microsoft.com/office/powerpoint/2010/main" val="20229643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6EF266-CD00-4E8E-A907-69C40E0A6D2C}" type="datetimeFigureOut">
              <a:rPr lang="tr-TR" smtClean="0"/>
              <a:t>18.09.2017</a:t>
            </a:fld>
            <a:endParaRPr lang="tr-TR"/>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D0C0938D-1E5C-4A3F-BAE0-89C218C353DC}" type="slidenum">
              <a:rPr lang="tr-TR" smtClean="0"/>
              <a:t>‹#›</a:t>
            </a:fld>
            <a:endParaRPr lang="tr-TR"/>
          </a:p>
        </p:txBody>
      </p:sp>
    </p:spTree>
    <p:extLst>
      <p:ext uri="{BB962C8B-B14F-4D97-AF65-F5344CB8AC3E}">
        <p14:creationId xmlns:p14="http://schemas.microsoft.com/office/powerpoint/2010/main" val="3647300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5537" name="Rectangle 1"/>
          <p:cNvSpPr>
            <a:spLocks noGrp="1" noRot="1" noChangeAspect="1" noChangeArrowheads="1" noTextEdit="1"/>
          </p:cNvSpPr>
          <p:nvPr>
            <p:ph type="sldImg"/>
          </p:nvPr>
        </p:nvSpPr>
        <p:spPr bwMode="auto">
          <a:xfrm>
            <a:off x="1181100" y="696913"/>
            <a:ext cx="4648200" cy="34861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5538" name="Rectangle 2"/>
          <p:cNvSpPr txBox="1">
            <a:spLocks noGrp="1" noChangeArrowheads="1"/>
          </p:cNvSpPr>
          <p:nvPr>
            <p:ph type="body" idx="1"/>
          </p:nvPr>
        </p:nvSpPr>
        <p:spPr bwMode="auto">
          <a:xfrm>
            <a:off x="701040" y="4415790"/>
            <a:ext cx="5608320" cy="418338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x-none"/>
          </a:p>
        </p:txBody>
      </p:sp>
    </p:spTree>
    <p:extLst>
      <p:ext uri="{BB962C8B-B14F-4D97-AF65-F5344CB8AC3E}">
        <p14:creationId xmlns:p14="http://schemas.microsoft.com/office/powerpoint/2010/main" val="2076484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Often, a customer defines a set of general objectives for software but does not identify</a:t>
            </a:r>
            <a:r>
              <a:rPr lang="tr-TR"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detailed input, processing, or output requirements.</a:t>
            </a:r>
            <a:endParaRPr lang="tr-TR"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In other cases, the developer</a:t>
            </a:r>
            <a:r>
              <a:rPr lang="tr-TR"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may be unsure of the efficiency of an algorithm, the adaptability of an operating system</a:t>
            </a:r>
            <a:r>
              <a:rPr lang="tr-TR"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or the form that human/machine interaction should take.</a:t>
            </a:r>
            <a:endParaRPr lang="tr-TR" dirty="0" smtClean="0"/>
          </a:p>
          <a:p>
            <a:endParaRPr lang="tr-TR" dirty="0"/>
          </a:p>
        </p:txBody>
      </p:sp>
      <p:sp>
        <p:nvSpPr>
          <p:cNvPr id="4" name="Slide Number Placeholder 3"/>
          <p:cNvSpPr>
            <a:spLocks noGrp="1"/>
          </p:cNvSpPr>
          <p:nvPr>
            <p:ph type="sldNum" sz="quarter" idx="10"/>
          </p:nvPr>
        </p:nvSpPr>
        <p:spPr/>
        <p:txBody>
          <a:bodyPr/>
          <a:lstStyle/>
          <a:p>
            <a:fld id="{D0C0938D-1E5C-4A3F-BAE0-89C218C353DC}" type="slidenum">
              <a:rPr lang="tr-TR" smtClean="0"/>
              <a:t>22</a:t>
            </a:fld>
            <a:endParaRPr lang="tr-TR"/>
          </a:p>
        </p:txBody>
      </p:sp>
    </p:spTree>
    <p:extLst>
      <p:ext uri="{BB962C8B-B14F-4D97-AF65-F5344CB8AC3E}">
        <p14:creationId xmlns:p14="http://schemas.microsoft.com/office/powerpoint/2010/main" val="2869434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Ideally, the prototype serves as a mechanism for identifying software requirements.</a:t>
            </a:r>
            <a:endParaRPr lang="tr-TR" dirty="0"/>
          </a:p>
        </p:txBody>
      </p:sp>
      <p:sp>
        <p:nvSpPr>
          <p:cNvPr id="4" name="Slide Number Placeholder 3"/>
          <p:cNvSpPr>
            <a:spLocks noGrp="1"/>
          </p:cNvSpPr>
          <p:nvPr>
            <p:ph type="sldNum" sz="quarter" idx="10"/>
          </p:nvPr>
        </p:nvSpPr>
        <p:spPr/>
        <p:txBody>
          <a:bodyPr/>
          <a:lstStyle/>
          <a:p>
            <a:fld id="{D0C0938D-1E5C-4A3F-BAE0-89C218C353DC}" type="slidenum">
              <a:rPr lang="tr-TR" smtClean="0"/>
              <a:t>23</a:t>
            </a:fld>
            <a:endParaRPr lang="tr-TR"/>
          </a:p>
        </p:txBody>
      </p:sp>
    </p:spTree>
    <p:extLst>
      <p:ext uri="{BB962C8B-B14F-4D97-AF65-F5344CB8AC3E}">
        <p14:creationId xmlns:p14="http://schemas.microsoft.com/office/powerpoint/2010/main" val="4110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customer sees what appears to be a working version of the software,</a:t>
            </a:r>
          </a:p>
          <a:p>
            <a:r>
              <a:rPr lang="en-US" sz="1200" b="0" i="0" u="none" strike="noStrike" kern="1200" baseline="0" dirty="0" smtClean="0">
                <a:solidFill>
                  <a:schemeClr val="tx1"/>
                </a:solidFill>
                <a:latin typeface="+mn-lt"/>
                <a:ea typeface="+mn-ea"/>
                <a:cs typeface="+mn-cs"/>
              </a:rPr>
              <a:t>unaware that the prototype is held together “with chewing gum and baling</a:t>
            </a:r>
          </a:p>
          <a:p>
            <a:r>
              <a:rPr lang="en-US" sz="1200" b="0" i="0" u="none" strike="noStrike" kern="1200" baseline="0" dirty="0" smtClean="0">
                <a:solidFill>
                  <a:schemeClr val="tx1"/>
                </a:solidFill>
                <a:latin typeface="+mn-lt"/>
                <a:ea typeface="+mn-ea"/>
                <a:cs typeface="+mn-cs"/>
              </a:rPr>
              <a:t>wire,” unaware that in the rush to get it working no one has considered overall</a:t>
            </a:r>
          </a:p>
          <a:p>
            <a:r>
              <a:rPr lang="en-US" sz="1200" b="0" i="0" u="none" strike="noStrike" kern="1200" baseline="0" dirty="0" smtClean="0">
                <a:solidFill>
                  <a:schemeClr val="tx1"/>
                </a:solidFill>
                <a:latin typeface="+mn-lt"/>
                <a:ea typeface="+mn-ea"/>
                <a:cs typeface="+mn-cs"/>
              </a:rPr>
              <a:t>software quality or long-term maintainability. When informed that the</a:t>
            </a:r>
          </a:p>
          <a:p>
            <a:r>
              <a:rPr lang="en-US" sz="1200" b="0" i="0" u="none" strike="noStrike" kern="1200" baseline="0" dirty="0" smtClean="0">
                <a:solidFill>
                  <a:schemeClr val="tx1"/>
                </a:solidFill>
                <a:latin typeface="+mn-lt"/>
                <a:ea typeface="+mn-ea"/>
                <a:cs typeface="+mn-cs"/>
              </a:rPr>
              <a:t>product must be rebuilt so that high levels of quality can be maintained, the</a:t>
            </a:r>
          </a:p>
          <a:p>
            <a:r>
              <a:rPr lang="en-US" sz="1200" b="0" i="0" u="none" strike="noStrike" kern="1200" baseline="0" dirty="0" smtClean="0">
                <a:solidFill>
                  <a:schemeClr val="tx1"/>
                </a:solidFill>
                <a:latin typeface="+mn-lt"/>
                <a:ea typeface="+mn-ea"/>
                <a:cs typeface="+mn-cs"/>
              </a:rPr>
              <a:t>customer cries foul and demands that "a few fixes" be applied to make the</a:t>
            </a:r>
          </a:p>
          <a:p>
            <a:r>
              <a:rPr lang="en-US" sz="1200" b="0" i="0" u="none" strike="noStrike" kern="1200" baseline="0" dirty="0" smtClean="0">
                <a:solidFill>
                  <a:schemeClr val="tx1"/>
                </a:solidFill>
                <a:latin typeface="+mn-lt"/>
                <a:ea typeface="+mn-ea"/>
                <a:cs typeface="+mn-cs"/>
              </a:rPr>
              <a:t>prototype a working product. Too often, software development management</a:t>
            </a:r>
          </a:p>
          <a:p>
            <a:r>
              <a:rPr lang="tr-TR" sz="1200" b="0" i="0" u="none" strike="noStrike" kern="1200" baseline="0" dirty="0" smtClean="0">
                <a:solidFill>
                  <a:schemeClr val="tx1"/>
                </a:solidFill>
                <a:latin typeface="+mn-lt"/>
                <a:ea typeface="+mn-ea"/>
                <a:cs typeface="+mn-cs"/>
              </a:rPr>
              <a:t>relents.</a:t>
            </a:r>
          </a:p>
          <a:p>
            <a:endParaRPr lang="tr-TR"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developer often makes implementation compromises in order to get a</a:t>
            </a:r>
          </a:p>
          <a:p>
            <a:r>
              <a:rPr lang="en-US" sz="1200" b="0" i="0" u="none" strike="noStrike" kern="1200" baseline="0" dirty="0" smtClean="0">
                <a:solidFill>
                  <a:schemeClr val="tx1"/>
                </a:solidFill>
                <a:latin typeface="+mn-lt"/>
                <a:ea typeface="+mn-ea"/>
                <a:cs typeface="+mn-cs"/>
              </a:rPr>
              <a:t>prototype working quickly. An inappropriate operating system or programming</a:t>
            </a:r>
          </a:p>
          <a:p>
            <a:r>
              <a:rPr lang="en-US" sz="1200" b="0" i="0" u="none" strike="noStrike" kern="1200" baseline="0" dirty="0" smtClean="0">
                <a:solidFill>
                  <a:schemeClr val="tx1"/>
                </a:solidFill>
                <a:latin typeface="+mn-lt"/>
                <a:ea typeface="+mn-ea"/>
                <a:cs typeface="+mn-cs"/>
              </a:rPr>
              <a:t>language may be used simply because it is available and known; an</a:t>
            </a:r>
          </a:p>
          <a:p>
            <a:r>
              <a:rPr lang="en-US" sz="1200" b="0" i="0" u="none" strike="noStrike" kern="1200" baseline="0" dirty="0" smtClean="0">
                <a:solidFill>
                  <a:schemeClr val="tx1"/>
                </a:solidFill>
                <a:latin typeface="+mn-lt"/>
                <a:ea typeface="+mn-ea"/>
                <a:cs typeface="+mn-cs"/>
              </a:rPr>
              <a:t>inefficient algorithm may be implemented simply to demonstrate capability.</a:t>
            </a:r>
          </a:p>
          <a:p>
            <a:r>
              <a:rPr lang="en-US" sz="1200" b="0" i="0" u="none" strike="noStrike" kern="1200" baseline="0" dirty="0" smtClean="0">
                <a:solidFill>
                  <a:schemeClr val="tx1"/>
                </a:solidFill>
                <a:latin typeface="+mn-lt"/>
                <a:ea typeface="+mn-ea"/>
                <a:cs typeface="+mn-cs"/>
              </a:rPr>
              <a:t>After a time, the developer may become familiar with these choices and forget</a:t>
            </a:r>
          </a:p>
          <a:p>
            <a:r>
              <a:rPr lang="en-US" sz="1200" b="0" i="0" u="none" strike="noStrike" kern="1200" baseline="0" dirty="0" smtClean="0">
                <a:solidFill>
                  <a:schemeClr val="tx1"/>
                </a:solidFill>
                <a:latin typeface="+mn-lt"/>
                <a:ea typeface="+mn-ea"/>
                <a:cs typeface="+mn-cs"/>
              </a:rPr>
              <a:t>all the reasons why they were inappropriate. The less-than-ideal choice</a:t>
            </a:r>
          </a:p>
          <a:p>
            <a:r>
              <a:rPr lang="en-US" sz="1200" b="0" i="0" u="none" strike="noStrike" kern="1200" baseline="0" dirty="0" smtClean="0">
                <a:solidFill>
                  <a:schemeClr val="tx1"/>
                </a:solidFill>
                <a:latin typeface="+mn-lt"/>
                <a:ea typeface="+mn-ea"/>
                <a:cs typeface="+mn-cs"/>
              </a:rPr>
              <a:t>has now become an integral part of the system.</a:t>
            </a:r>
            <a:endParaRPr lang="tr-TR" dirty="0"/>
          </a:p>
        </p:txBody>
      </p:sp>
      <p:sp>
        <p:nvSpPr>
          <p:cNvPr id="4" name="Slide Number Placeholder 3"/>
          <p:cNvSpPr>
            <a:spLocks noGrp="1"/>
          </p:cNvSpPr>
          <p:nvPr>
            <p:ph type="sldNum" sz="quarter" idx="10"/>
          </p:nvPr>
        </p:nvSpPr>
        <p:spPr/>
        <p:txBody>
          <a:bodyPr/>
          <a:lstStyle/>
          <a:p>
            <a:fld id="{D0C0938D-1E5C-4A3F-BAE0-89C218C353DC}" type="slidenum">
              <a:rPr lang="tr-TR" smtClean="0"/>
              <a:t>25</a:t>
            </a:fld>
            <a:endParaRPr lang="tr-TR"/>
          </a:p>
        </p:txBody>
      </p:sp>
    </p:spTree>
    <p:extLst>
      <p:ext uri="{BB962C8B-B14F-4D97-AF65-F5344CB8AC3E}">
        <p14:creationId xmlns:p14="http://schemas.microsoft.com/office/powerpoint/2010/main" val="122330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Typically, there are between three and six </a:t>
            </a:r>
            <a:r>
              <a:rPr lang="en-US" sz="1200" b="1" i="0" u="sng" strike="noStrike" kern="1200" baseline="0" dirty="0" smtClean="0">
                <a:solidFill>
                  <a:schemeClr val="tx1"/>
                </a:solidFill>
                <a:latin typeface="+mn-lt"/>
                <a:ea typeface="+mn-ea"/>
                <a:cs typeface="+mn-cs"/>
              </a:rPr>
              <a:t>task regions</a:t>
            </a:r>
            <a:endParaRPr lang="tr-TR" sz="1200" b="1" i="0" u="sng"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 </a:t>
            </a:r>
            <a:r>
              <a:rPr lang="en-US" sz="1200" b="1" i="0" u="none" strike="noStrike" kern="1200" baseline="0" dirty="0" smtClean="0">
                <a:solidFill>
                  <a:schemeClr val="tx1"/>
                </a:solidFill>
                <a:latin typeface="+mn-lt"/>
                <a:ea typeface="+mn-ea"/>
                <a:cs typeface="+mn-cs"/>
              </a:rPr>
              <a:t>Customer communication</a:t>
            </a:r>
            <a:r>
              <a:rPr lang="en-US" sz="1200" b="0" i="0" u="none" strike="noStrike" kern="1200" baseline="0" dirty="0" smtClean="0">
                <a:solidFill>
                  <a:schemeClr val="tx1"/>
                </a:solidFill>
                <a:latin typeface="+mn-lt"/>
                <a:ea typeface="+mn-ea"/>
                <a:cs typeface="+mn-cs"/>
              </a:rPr>
              <a:t>—tasks required to establish effective communication</a:t>
            </a:r>
            <a:r>
              <a:rPr lang="tr-TR" sz="1200" b="0" i="0" u="none" strike="noStrike" kern="1200" baseline="0" dirty="0" smtClean="0">
                <a:solidFill>
                  <a:schemeClr val="tx1"/>
                </a:solidFill>
                <a:latin typeface="+mn-lt"/>
                <a:ea typeface="+mn-ea"/>
                <a:cs typeface="+mn-cs"/>
              </a:rPr>
              <a:t> between developer and customer.</a:t>
            </a:r>
          </a:p>
          <a:p>
            <a:r>
              <a:rPr lang="en-US" sz="1200" b="0" i="0" u="none" strike="noStrike" kern="1200" baseline="0" dirty="0" smtClean="0">
                <a:solidFill>
                  <a:schemeClr val="tx1"/>
                </a:solidFill>
                <a:latin typeface="+mn-lt"/>
                <a:ea typeface="+mn-ea"/>
                <a:cs typeface="+mn-cs"/>
              </a:rPr>
              <a:t>• </a:t>
            </a:r>
            <a:r>
              <a:rPr lang="en-US" sz="1200" b="1" i="0" u="none" strike="noStrike" kern="1200" baseline="0" dirty="0" smtClean="0">
                <a:solidFill>
                  <a:schemeClr val="tx1"/>
                </a:solidFill>
                <a:latin typeface="+mn-lt"/>
                <a:ea typeface="+mn-ea"/>
                <a:cs typeface="+mn-cs"/>
              </a:rPr>
              <a:t>Planning</a:t>
            </a:r>
            <a:r>
              <a:rPr lang="en-US" sz="1200" b="0" i="0" u="none" strike="noStrike" kern="1200" baseline="0" dirty="0" smtClean="0">
                <a:solidFill>
                  <a:schemeClr val="tx1"/>
                </a:solidFill>
                <a:latin typeface="+mn-lt"/>
                <a:ea typeface="+mn-ea"/>
                <a:cs typeface="+mn-cs"/>
              </a:rPr>
              <a:t>—tasks required to define resources, timelines, and other </a:t>
            </a:r>
            <a:r>
              <a:rPr lang="en-US" sz="1200" b="0" i="0" u="none" strike="noStrike" kern="1200" baseline="0" dirty="0" err="1" smtClean="0">
                <a:solidFill>
                  <a:schemeClr val="tx1"/>
                </a:solidFill>
                <a:latin typeface="+mn-lt"/>
                <a:ea typeface="+mn-ea"/>
                <a:cs typeface="+mn-cs"/>
              </a:rPr>
              <a:t>projectrelated</a:t>
            </a:r>
            <a:r>
              <a:rPr lang="tr-TR" sz="1200" b="0" i="0" u="none" strike="noStrike" kern="1200" baseline="0" dirty="0" smtClean="0">
                <a:solidFill>
                  <a:schemeClr val="tx1"/>
                </a:solidFill>
                <a:latin typeface="+mn-lt"/>
                <a:ea typeface="+mn-ea"/>
                <a:cs typeface="+mn-cs"/>
              </a:rPr>
              <a:t> information.</a:t>
            </a:r>
          </a:p>
          <a:p>
            <a:r>
              <a:rPr lang="en-US" sz="1200" b="0" i="0" u="none" strike="noStrike" kern="1200" baseline="0" dirty="0" smtClean="0">
                <a:solidFill>
                  <a:schemeClr val="tx1"/>
                </a:solidFill>
                <a:latin typeface="+mn-lt"/>
                <a:ea typeface="+mn-ea"/>
                <a:cs typeface="+mn-cs"/>
              </a:rPr>
              <a:t>• </a:t>
            </a:r>
            <a:r>
              <a:rPr lang="en-US" sz="1200" b="1" i="0" u="none" strike="noStrike" kern="1200" baseline="0" dirty="0" smtClean="0">
                <a:solidFill>
                  <a:schemeClr val="tx1"/>
                </a:solidFill>
                <a:latin typeface="+mn-lt"/>
                <a:ea typeface="+mn-ea"/>
                <a:cs typeface="+mn-cs"/>
              </a:rPr>
              <a:t>Risk analysis</a:t>
            </a:r>
            <a:r>
              <a:rPr lang="en-US" sz="1200" b="0" i="0" u="none" strike="noStrike" kern="1200" baseline="0" dirty="0" smtClean="0">
                <a:solidFill>
                  <a:schemeClr val="tx1"/>
                </a:solidFill>
                <a:latin typeface="+mn-lt"/>
                <a:ea typeface="+mn-ea"/>
                <a:cs typeface="+mn-cs"/>
              </a:rPr>
              <a:t>—tasks required to assess both technical and management</a:t>
            </a:r>
            <a:r>
              <a:rPr lang="tr-TR" sz="1200" b="0" i="0" u="none" strike="noStrike" kern="1200" baseline="0" dirty="0" smtClean="0">
                <a:solidFill>
                  <a:schemeClr val="tx1"/>
                </a:solidFill>
                <a:latin typeface="+mn-lt"/>
                <a:ea typeface="+mn-ea"/>
                <a:cs typeface="+mn-cs"/>
              </a:rPr>
              <a:t> risks.</a:t>
            </a:r>
          </a:p>
          <a:p>
            <a:r>
              <a:rPr lang="en-US" sz="1200" b="0" i="0" u="none" strike="noStrike" kern="1200" baseline="0" dirty="0" smtClean="0">
                <a:solidFill>
                  <a:schemeClr val="tx1"/>
                </a:solidFill>
                <a:latin typeface="+mn-lt"/>
                <a:ea typeface="+mn-ea"/>
                <a:cs typeface="+mn-cs"/>
              </a:rPr>
              <a:t>• </a:t>
            </a:r>
            <a:r>
              <a:rPr lang="en-US" sz="1200" b="1" i="0" u="none" strike="noStrike" kern="1200" baseline="0" dirty="0" smtClean="0">
                <a:solidFill>
                  <a:schemeClr val="tx1"/>
                </a:solidFill>
                <a:latin typeface="+mn-lt"/>
                <a:ea typeface="+mn-ea"/>
                <a:cs typeface="+mn-cs"/>
              </a:rPr>
              <a:t>Engineering</a:t>
            </a:r>
            <a:r>
              <a:rPr lang="en-US" sz="1200" b="0" i="0" u="none" strike="noStrike" kern="1200" baseline="0" dirty="0" smtClean="0">
                <a:solidFill>
                  <a:schemeClr val="tx1"/>
                </a:solidFill>
                <a:latin typeface="+mn-lt"/>
                <a:ea typeface="+mn-ea"/>
                <a:cs typeface="+mn-cs"/>
              </a:rPr>
              <a:t>—tasks required to build one or more representations of the</a:t>
            </a:r>
            <a:r>
              <a:rPr lang="tr-TR" sz="1200" b="0" i="0" u="none" strike="noStrike" kern="1200" baseline="0" dirty="0" smtClean="0">
                <a:solidFill>
                  <a:schemeClr val="tx1"/>
                </a:solidFill>
                <a:latin typeface="+mn-lt"/>
                <a:ea typeface="+mn-ea"/>
                <a:cs typeface="+mn-cs"/>
              </a:rPr>
              <a:t> application.</a:t>
            </a:r>
          </a:p>
          <a:p>
            <a:r>
              <a:rPr lang="en-US" sz="1200" b="0" i="0" u="none" strike="noStrike" kern="1200" baseline="0" dirty="0" smtClean="0">
                <a:solidFill>
                  <a:schemeClr val="tx1"/>
                </a:solidFill>
                <a:latin typeface="+mn-lt"/>
                <a:ea typeface="+mn-ea"/>
                <a:cs typeface="+mn-cs"/>
              </a:rPr>
              <a:t>• </a:t>
            </a:r>
            <a:r>
              <a:rPr lang="en-US" sz="1200" b="1" i="0" u="none" strike="noStrike" kern="1200" baseline="0" dirty="0" smtClean="0">
                <a:solidFill>
                  <a:schemeClr val="tx1"/>
                </a:solidFill>
                <a:latin typeface="+mn-lt"/>
                <a:ea typeface="+mn-ea"/>
                <a:cs typeface="+mn-cs"/>
              </a:rPr>
              <a:t>Construction and release</a:t>
            </a:r>
            <a:r>
              <a:rPr lang="en-US" sz="1200" b="0" i="0" u="none" strike="noStrike" kern="1200" baseline="0" dirty="0" smtClean="0">
                <a:solidFill>
                  <a:schemeClr val="tx1"/>
                </a:solidFill>
                <a:latin typeface="+mn-lt"/>
                <a:ea typeface="+mn-ea"/>
                <a:cs typeface="+mn-cs"/>
              </a:rPr>
              <a:t>—tasks required to construct, test, install, and</a:t>
            </a:r>
            <a:r>
              <a:rPr lang="tr-TR" sz="1200" b="0" i="0" u="none" strike="noStrike" kern="1200" baseline="0" dirty="0" smtClean="0">
                <a:solidFill>
                  <a:schemeClr val="tx1"/>
                </a:solidFill>
                <a:latin typeface="+mn-lt"/>
                <a:ea typeface="+mn-ea"/>
                <a:cs typeface="+mn-cs"/>
              </a:rPr>
              <a:t> provide user support (e.g., documentation and training).</a:t>
            </a:r>
            <a:endParaRPr lang="tr-TR" dirty="0" smtClean="0"/>
          </a:p>
          <a:p>
            <a:endParaRPr lang="tr-TR" dirty="0"/>
          </a:p>
        </p:txBody>
      </p:sp>
      <p:sp>
        <p:nvSpPr>
          <p:cNvPr id="4" name="Slide Number Placeholder 3"/>
          <p:cNvSpPr>
            <a:spLocks noGrp="1"/>
          </p:cNvSpPr>
          <p:nvPr>
            <p:ph type="sldNum" sz="quarter" idx="10"/>
          </p:nvPr>
        </p:nvSpPr>
        <p:spPr/>
        <p:txBody>
          <a:bodyPr/>
          <a:lstStyle/>
          <a:p>
            <a:fld id="{D0C0938D-1E5C-4A3F-BAE0-89C218C353DC}" type="slidenum">
              <a:rPr lang="tr-TR" smtClean="0"/>
              <a:t>27</a:t>
            </a:fld>
            <a:endParaRPr lang="tr-TR"/>
          </a:p>
        </p:txBody>
      </p:sp>
    </p:spTree>
    <p:extLst>
      <p:ext uri="{BB962C8B-B14F-4D97-AF65-F5344CB8AC3E}">
        <p14:creationId xmlns:p14="http://schemas.microsoft.com/office/powerpoint/2010/main" val="2601164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D0C0938D-1E5C-4A3F-BAE0-89C218C353DC}" type="slidenum">
              <a:rPr lang="tr-TR" smtClean="0"/>
              <a:t>28</a:t>
            </a:fld>
            <a:endParaRPr lang="tr-TR"/>
          </a:p>
        </p:txBody>
      </p:sp>
    </p:spTree>
    <p:extLst>
      <p:ext uri="{BB962C8B-B14F-4D97-AF65-F5344CB8AC3E}">
        <p14:creationId xmlns:p14="http://schemas.microsoft.com/office/powerpoint/2010/main" val="3694022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Iterative and Incremental</a:t>
            </a:r>
          </a:p>
          <a:p>
            <a:r>
              <a:rPr lang="en-US" sz="1200" b="0" i="0" kern="1200" dirty="0" smtClean="0">
                <a:solidFill>
                  <a:schemeClr val="tx1"/>
                </a:solidFill>
                <a:effectLst/>
                <a:latin typeface="+mn-lt"/>
                <a:ea typeface="+mn-ea"/>
                <a:cs typeface="+mn-cs"/>
              </a:rPr>
              <a:t>The Unified Process is an iterative and incremental development process. The Elaboration, Construction and Transition phases are divided into a series of </a:t>
            </a:r>
            <a:r>
              <a:rPr lang="en-US" sz="1200" b="0" i="0" kern="1200" dirty="0" err="1" smtClean="0">
                <a:solidFill>
                  <a:schemeClr val="tx1"/>
                </a:solidFill>
                <a:effectLst/>
                <a:latin typeface="+mn-lt"/>
                <a:ea typeface="+mn-ea"/>
                <a:cs typeface="+mn-cs"/>
              </a:rPr>
              <a:t>timeboxed</a:t>
            </a:r>
            <a:r>
              <a:rPr lang="en-US" sz="1200" b="0" i="0" kern="1200" dirty="0" smtClean="0">
                <a:solidFill>
                  <a:schemeClr val="tx1"/>
                </a:solidFill>
                <a:effectLst/>
                <a:latin typeface="+mn-lt"/>
                <a:ea typeface="+mn-ea"/>
                <a:cs typeface="+mn-cs"/>
              </a:rPr>
              <a:t> iterations. (The Inception phase may also be divided into iterations for a large project.) Each iteration results in an increment, which is a release of the system that contains added or improved functionality compared with the previous release.</a:t>
            </a:r>
          </a:p>
          <a:p>
            <a:r>
              <a:rPr lang="en-US" sz="1200" b="0" i="0" kern="1200" dirty="0" smtClean="0">
                <a:solidFill>
                  <a:schemeClr val="tx1"/>
                </a:solidFill>
                <a:effectLst/>
                <a:latin typeface="+mn-lt"/>
                <a:ea typeface="+mn-ea"/>
                <a:cs typeface="+mn-cs"/>
              </a:rPr>
              <a:t>Although most iterations will include work in most of the process disciplines (e.g. Requirements, Design, Implementation, Testing) the relative effort and emphasis will change over the course of the project.</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Use Case Driven</a:t>
            </a:r>
          </a:p>
          <a:p>
            <a:r>
              <a:rPr lang="en-US" sz="1200" b="0" i="0" kern="1200" dirty="0" smtClean="0">
                <a:solidFill>
                  <a:schemeClr val="tx1"/>
                </a:solidFill>
                <a:effectLst/>
                <a:latin typeface="+mn-lt"/>
                <a:ea typeface="+mn-ea"/>
                <a:cs typeface="+mn-cs"/>
              </a:rPr>
              <a:t>In the Unified Process, use cases are used to capture the functional requirements and to define the contents of the iterations. Each iteration takes a set of use cases or scenarios from requirements all the way through implementation, test and deployment.</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Architecture Centric</a:t>
            </a:r>
          </a:p>
          <a:p>
            <a:r>
              <a:rPr lang="en-US" sz="1200" b="0" i="0" kern="1200" dirty="0" smtClean="0">
                <a:solidFill>
                  <a:schemeClr val="tx1"/>
                </a:solidFill>
                <a:effectLst/>
                <a:latin typeface="+mn-lt"/>
                <a:ea typeface="+mn-ea"/>
                <a:cs typeface="+mn-cs"/>
              </a:rPr>
              <a:t>The Unified Process insists that architecture sit at the heart of the project team's efforts to shape the system. Since no single model is sufficient to cover all aspects of a system, the Unified Process supports multiple architectural models and views.</a:t>
            </a:r>
          </a:p>
          <a:p>
            <a:r>
              <a:rPr lang="en-US" sz="1200" b="0" i="0" kern="1200" dirty="0" smtClean="0">
                <a:solidFill>
                  <a:schemeClr val="tx1"/>
                </a:solidFill>
                <a:effectLst/>
                <a:latin typeface="+mn-lt"/>
                <a:ea typeface="+mn-ea"/>
                <a:cs typeface="+mn-cs"/>
              </a:rPr>
              <a:t>One of the most important deliverables of the process is the executable architecture baseline which is created during the Elaboration phase. This partial implementation of the system serves to validate the architecture and act as a foundation for remaining development.</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Risk Focused</a:t>
            </a:r>
          </a:p>
          <a:p>
            <a:r>
              <a:rPr lang="en-US" sz="1200" b="0" i="0" kern="1200" dirty="0" smtClean="0">
                <a:solidFill>
                  <a:schemeClr val="tx1"/>
                </a:solidFill>
                <a:effectLst/>
                <a:latin typeface="+mn-lt"/>
                <a:ea typeface="+mn-ea"/>
                <a:cs typeface="+mn-cs"/>
              </a:rPr>
              <a:t>The Unified Process requires the project team to focus on addressing the most critical risks early in the project life cycle. The deliverables of each iteration, especially in the Elaboration phase, must be selected in order to ensure that the greatest risks are addressed first</a:t>
            </a:r>
            <a:endParaRPr lang="tr-TR" b="0" dirty="0"/>
          </a:p>
        </p:txBody>
      </p:sp>
      <p:sp>
        <p:nvSpPr>
          <p:cNvPr id="4" name="Slide Number Placeholder 3"/>
          <p:cNvSpPr>
            <a:spLocks noGrp="1"/>
          </p:cNvSpPr>
          <p:nvPr>
            <p:ph type="sldNum" sz="quarter" idx="10"/>
          </p:nvPr>
        </p:nvSpPr>
        <p:spPr/>
        <p:txBody>
          <a:bodyPr/>
          <a:lstStyle/>
          <a:p>
            <a:fld id="{D0C0938D-1E5C-4A3F-BAE0-89C218C353DC}" type="slidenum">
              <a:rPr lang="tr-TR" smtClean="0"/>
              <a:t>31</a:t>
            </a:fld>
            <a:endParaRPr lang="tr-TR"/>
          </a:p>
        </p:txBody>
      </p:sp>
    </p:spTree>
    <p:extLst>
      <p:ext uri="{BB962C8B-B14F-4D97-AF65-F5344CB8AC3E}">
        <p14:creationId xmlns:p14="http://schemas.microsoft.com/office/powerpoint/2010/main" val="32121569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Inception Phase</a:t>
            </a:r>
          </a:p>
          <a:p>
            <a:r>
              <a:rPr lang="en-US" dirty="0" smtClean="0"/>
              <a:t>Inception is the smallest phase in the project, and ideally it should be quite short. If the Inception Phase is long then it may be an indication of excessive up-front specification, which is contrary to the spirit of the Unified Process.</a:t>
            </a:r>
          </a:p>
          <a:p>
            <a:r>
              <a:rPr lang="en-US" dirty="0" smtClean="0"/>
              <a:t>The following are typical goals for the Inception phase.</a:t>
            </a:r>
          </a:p>
          <a:p>
            <a:r>
              <a:rPr lang="en-US" dirty="0" smtClean="0"/>
              <a:t>Establish a justification or business case for the project</a:t>
            </a:r>
          </a:p>
          <a:p>
            <a:r>
              <a:rPr lang="en-US" dirty="0" smtClean="0"/>
              <a:t>Establish the project scope and boundary conditions</a:t>
            </a:r>
          </a:p>
          <a:p>
            <a:r>
              <a:rPr lang="en-US" dirty="0" smtClean="0"/>
              <a:t>Outline the use cases and key requirements that will drive the design tradeoffs</a:t>
            </a:r>
          </a:p>
          <a:p>
            <a:r>
              <a:rPr lang="en-US" dirty="0" smtClean="0"/>
              <a:t>Outline one or more candidate architectures</a:t>
            </a:r>
          </a:p>
          <a:p>
            <a:r>
              <a:rPr lang="en-US" dirty="0" smtClean="0"/>
              <a:t>Identify risks</a:t>
            </a:r>
          </a:p>
          <a:p>
            <a:r>
              <a:rPr lang="en-US" dirty="0" smtClean="0"/>
              <a:t>Prepare a preliminary project schedule and cost estimate</a:t>
            </a:r>
          </a:p>
          <a:p>
            <a:r>
              <a:rPr lang="en-US" dirty="0" smtClean="0"/>
              <a:t>The Lifecycle Objective Milestone marks the end of the Inception phase.</a:t>
            </a:r>
          </a:p>
          <a:p>
            <a:r>
              <a:rPr lang="en-US" dirty="0" smtClean="0"/>
              <a:t>Develop an approximate vision of the system, make the business case, define the scope, and produce rough estimate for cost and schedule.</a:t>
            </a:r>
          </a:p>
          <a:p>
            <a:endParaRPr lang="tr-TR" dirty="0" smtClean="0"/>
          </a:p>
          <a:p>
            <a:r>
              <a:rPr lang="en-US" b="1" dirty="0" smtClean="0"/>
              <a:t>Elaboration Phase</a:t>
            </a:r>
          </a:p>
          <a:p>
            <a:r>
              <a:rPr lang="en-US" dirty="0" smtClean="0"/>
              <a:t>During the Elaboration phase the project team is expected to capture a healthy majority of the system requirements. However, the primary goals of Elaboration are to address known risk factors and to establish and validate the system architecture. Common processes undertaken in this phase include the creation of use case diagrams, conceptual diagrams (class diagrams with only basic notation) and package diagrams (architectural diagrams).</a:t>
            </a:r>
          </a:p>
          <a:p>
            <a:r>
              <a:rPr lang="en-US" dirty="0" smtClean="0"/>
              <a:t>The architecture is validated primarily through the implementation of an Executable Architecture Baseline. This is a partial implementation of the system which includes the core, most architecturally significant, components. It is built in a series of small, </a:t>
            </a:r>
            <a:r>
              <a:rPr lang="en-US" dirty="0" err="1" smtClean="0"/>
              <a:t>timeboxed</a:t>
            </a:r>
            <a:r>
              <a:rPr lang="en-US" dirty="0" smtClean="0"/>
              <a:t> iterations. By the end of the Elaboration phase the system architecture must have stabilized and the executable architecture baseline must demonstrate that the architecture will support the key system functionality and exhibit the right behavior in terms of performance, scalability and cost.</a:t>
            </a:r>
          </a:p>
          <a:p>
            <a:r>
              <a:rPr lang="en-US" dirty="0" smtClean="0"/>
              <a:t>The final Elaboration phase deliverable is a plan (including cost and schedule estimates) for the Construction phase. At this point the plan should be accurate and credible, since it should be based on the Elaboration phase experience and since significant risk factors should have been addressed during the Elaboration phase.</a:t>
            </a:r>
            <a:endParaRPr lang="tr-TR" dirty="0"/>
          </a:p>
        </p:txBody>
      </p:sp>
      <p:sp>
        <p:nvSpPr>
          <p:cNvPr id="4" name="Slide Number Placeholder 3"/>
          <p:cNvSpPr>
            <a:spLocks noGrp="1"/>
          </p:cNvSpPr>
          <p:nvPr>
            <p:ph type="sldNum" sz="quarter" idx="10"/>
          </p:nvPr>
        </p:nvSpPr>
        <p:spPr/>
        <p:txBody>
          <a:bodyPr/>
          <a:lstStyle/>
          <a:p>
            <a:fld id="{D0C0938D-1E5C-4A3F-BAE0-89C218C353DC}" type="slidenum">
              <a:rPr lang="tr-TR" smtClean="0"/>
              <a:t>33</a:t>
            </a:fld>
            <a:endParaRPr lang="tr-TR"/>
          </a:p>
        </p:txBody>
      </p:sp>
    </p:spTree>
    <p:extLst>
      <p:ext uri="{BB962C8B-B14F-4D97-AF65-F5344CB8AC3E}">
        <p14:creationId xmlns:p14="http://schemas.microsoft.com/office/powerpoint/2010/main" val="1396512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Construction Phase</a:t>
            </a:r>
          </a:p>
          <a:p>
            <a:r>
              <a:rPr lang="en-US" sz="1200" b="0" i="0" kern="1200" dirty="0" smtClean="0">
                <a:solidFill>
                  <a:schemeClr val="tx1"/>
                </a:solidFill>
                <a:effectLst/>
                <a:latin typeface="+mn-lt"/>
                <a:ea typeface="+mn-ea"/>
                <a:cs typeface="+mn-cs"/>
              </a:rPr>
              <a:t>Construction is the largest phase in the project. In this phase the remainder of the system is built on the foundation laid in Elaboration. System features are implemented in a series of short, </a:t>
            </a:r>
            <a:r>
              <a:rPr lang="en-US" sz="1200" b="0" i="0" kern="1200" dirty="0" err="1" smtClean="0">
                <a:solidFill>
                  <a:schemeClr val="tx1"/>
                </a:solidFill>
                <a:effectLst/>
                <a:latin typeface="+mn-lt"/>
                <a:ea typeface="+mn-ea"/>
                <a:cs typeface="+mn-cs"/>
              </a:rPr>
              <a:t>timeboxed</a:t>
            </a:r>
            <a:r>
              <a:rPr lang="en-US" sz="1200" b="0" i="0" kern="1200" dirty="0" smtClean="0">
                <a:solidFill>
                  <a:schemeClr val="tx1"/>
                </a:solidFill>
                <a:effectLst/>
                <a:latin typeface="+mn-lt"/>
                <a:ea typeface="+mn-ea"/>
                <a:cs typeface="+mn-cs"/>
              </a:rPr>
              <a:t> iterations. Each iteration results in an executable release of the software. It is customary to write full text use cases during the construction phase and each one becomes the start of a new iteration. Common UML (Unified </a:t>
            </a:r>
            <a:r>
              <a:rPr lang="en-US" sz="1200" b="0" i="0" kern="1200" dirty="0" err="1" smtClean="0">
                <a:solidFill>
                  <a:schemeClr val="tx1"/>
                </a:solidFill>
                <a:effectLst/>
                <a:latin typeface="+mn-lt"/>
                <a:ea typeface="+mn-ea"/>
                <a:cs typeface="+mn-cs"/>
              </a:rPr>
              <a:t>Modelling</a:t>
            </a:r>
            <a:r>
              <a:rPr lang="en-US" sz="1200" b="0" i="0" kern="1200" dirty="0" smtClean="0">
                <a:solidFill>
                  <a:schemeClr val="tx1"/>
                </a:solidFill>
                <a:effectLst/>
                <a:latin typeface="+mn-lt"/>
                <a:ea typeface="+mn-ea"/>
                <a:cs typeface="+mn-cs"/>
              </a:rPr>
              <a:t> Language) diagrams used during this phase include Activity, Sequence, Collaboration, State (Transition) and Interaction Overview diagrams.</a:t>
            </a:r>
          </a:p>
          <a:p>
            <a:endParaRPr lang="tr-TR"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Transition Phase</a:t>
            </a:r>
          </a:p>
          <a:p>
            <a:r>
              <a:rPr lang="en-US" sz="1200" b="0" i="0" kern="1200" dirty="0" smtClean="0">
                <a:solidFill>
                  <a:schemeClr val="tx1"/>
                </a:solidFill>
                <a:effectLst/>
                <a:latin typeface="+mn-lt"/>
                <a:ea typeface="+mn-ea"/>
                <a:cs typeface="+mn-cs"/>
              </a:rPr>
              <a:t>The final project phase is Transition. In this phase the system is deployed to the target users. Feedback received from an initial release (or initial releases) may result in further refinements to be incorporated over the course of several Transition phase iterations. The Transition phase also includes system conversions and user training.</a:t>
            </a:r>
          </a:p>
          <a:p>
            <a:endParaRPr lang="tr-TR" dirty="0"/>
          </a:p>
        </p:txBody>
      </p:sp>
      <p:sp>
        <p:nvSpPr>
          <p:cNvPr id="4" name="Slide Number Placeholder 3"/>
          <p:cNvSpPr>
            <a:spLocks noGrp="1"/>
          </p:cNvSpPr>
          <p:nvPr>
            <p:ph type="sldNum" sz="quarter" idx="10"/>
          </p:nvPr>
        </p:nvSpPr>
        <p:spPr/>
        <p:txBody>
          <a:bodyPr/>
          <a:lstStyle/>
          <a:p>
            <a:fld id="{D0C0938D-1E5C-4A3F-BAE0-89C218C353DC}" type="slidenum">
              <a:rPr lang="tr-TR" smtClean="0"/>
              <a:t>34</a:t>
            </a:fld>
            <a:endParaRPr lang="tr-TR"/>
          </a:p>
        </p:txBody>
      </p:sp>
    </p:spTree>
    <p:extLst>
      <p:ext uri="{BB962C8B-B14F-4D97-AF65-F5344CB8AC3E}">
        <p14:creationId xmlns:p14="http://schemas.microsoft.com/office/powerpoint/2010/main" val="1442320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609" name="Rectangle 1"/>
          <p:cNvSpPr>
            <a:spLocks noGrp="1" noRot="1" noChangeAspect="1" noChangeArrowheads="1" noTextEdit="1"/>
          </p:cNvSpPr>
          <p:nvPr>
            <p:ph type="sldImg"/>
          </p:nvPr>
        </p:nvSpPr>
        <p:spPr bwMode="auto">
          <a:xfrm>
            <a:off x="1181100" y="696913"/>
            <a:ext cx="4648200" cy="34861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8610" name="Rectangle 2"/>
          <p:cNvSpPr txBox="1">
            <a:spLocks noGrp="1" noChangeArrowheads="1"/>
          </p:cNvSpPr>
          <p:nvPr>
            <p:ph type="body" idx="1"/>
          </p:nvPr>
        </p:nvSpPr>
        <p:spPr bwMode="auto">
          <a:xfrm>
            <a:off x="701040" y="4415790"/>
            <a:ext cx="5608320" cy="418338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x-none"/>
          </a:p>
        </p:txBody>
      </p:sp>
    </p:spTree>
    <p:extLst>
      <p:ext uri="{BB962C8B-B14F-4D97-AF65-F5344CB8AC3E}">
        <p14:creationId xmlns:p14="http://schemas.microsoft.com/office/powerpoint/2010/main" val="725269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C0938D-1E5C-4A3F-BAE0-89C218C353DC}" type="slidenum">
              <a:rPr lang="tr-TR" smtClean="0"/>
              <a:t>6</a:t>
            </a:fld>
            <a:endParaRPr lang="tr-TR"/>
          </a:p>
        </p:txBody>
      </p:sp>
    </p:spTree>
    <p:extLst>
      <p:ext uri="{BB962C8B-B14F-4D97-AF65-F5344CB8AC3E}">
        <p14:creationId xmlns:p14="http://schemas.microsoft.com/office/powerpoint/2010/main" val="2416424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57066" indent="-291179">
              <a:defRPr>
                <a:solidFill>
                  <a:schemeClr val="tx1"/>
                </a:solidFill>
                <a:latin typeface="Arial" charset="0"/>
                <a:ea typeface="ＭＳ Ｐゴシック" charset="-128"/>
              </a:defRPr>
            </a:lvl2pPr>
            <a:lvl3pPr marL="1164717" indent="-232943">
              <a:defRPr>
                <a:solidFill>
                  <a:schemeClr val="tx1"/>
                </a:solidFill>
                <a:latin typeface="Arial" charset="0"/>
                <a:ea typeface="ＭＳ Ｐゴシック" charset="-128"/>
              </a:defRPr>
            </a:lvl3pPr>
            <a:lvl4pPr marL="1630604" indent="-232943">
              <a:defRPr>
                <a:solidFill>
                  <a:schemeClr val="tx1"/>
                </a:solidFill>
                <a:latin typeface="Arial" charset="0"/>
                <a:ea typeface="ＭＳ Ｐゴシック" charset="-128"/>
              </a:defRPr>
            </a:lvl4pPr>
            <a:lvl5pPr marL="2096491" indent="-232943">
              <a:defRPr>
                <a:solidFill>
                  <a:schemeClr val="tx1"/>
                </a:solidFill>
                <a:latin typeface="Arial" charset="0"/>
                <a:ea typeface="ＭＳ Ｐゴシック" charset="-128"/>
              </a:defRPr>
            </a:lvl5pPr>
            <a:lvl6pPr marL="2562377" indent="-232943" eaLnBrk="0" fontAlgn="base" hangingPunct="0">
              <a:spcBef>
                <a:spcPct val="0"/>
              </a:spcBef>
              <a:spcAft>
                <a:spcPct val="0"/>
              </a:spcAft>
              <a:defRPr>
                <a:solidFill>
                  <a:schemeClr val="tx1"/>
                </a:solidFill>
                <a:latin typeface="Arial" charset="0"/>
                <a:ea typeface="ＭＳ Ｐゴシック" charset="-128"/>
              </a:defRPr>
            </a:lvl6pPr>
            <a:lvl7pPr marL="3028264" indent="-232943" eaLnBrk="0" fontAlgn="base" hangingPunct="0">
              <a:spcBef>
                <a:spcPct val="0"/>
              </a:spcBef>
              <a:spcAft>
                <a:spcPct val="0"/>
              </a:spcAft>
              <a:defRPr>
                <a:solidFill>
                  <a:schemeClr val="tx1"/>
                </a:solidFill>
                <a:latin typeface="Arial" charset="0"/>
                <a:ea typeface="ＭＳ Ｐゴシック" charset="-128"/>
              </a:defRPr>
            </a:lvl7pPr>
            <a:lvl8pPr marL="3494151" indent="-232943" eaLnBrk="0" fontAlgn="base" hangingPunct="0">
              <a:spcBef>
                <a:spcPct val="0"/>
              </a:spcBef>
              <a:spcAft>
                <a:spcPct val="0"/>
              </a:spcAft>
              <a:defRPr>
                <a:solidFill>
                  <a:schemeClr val="tx1"/>
                </a:solidFill>
                <a:latin typeface="Arial" charset="0"/>
                <a:ea typeface="ＭＳ Ｐゴシック" charset="-128"/>
              </a:defRPr>
            </a:lvl8pPr>
            <a:lvl9pPr marL="3960038" indent="-232943" eaLnBrk="0" fontAlgn="base" hangingPunct="0">
              <a:spcBef>
                <a:spcPct val="0"/>
              </a:spcBef>
              <a:spcAft>
                <a:spcPct val="0"/>
              </a:spcAft>
              <a:defRPr>
                <a:solidFill>
                  <a:schemeClr val="tx1"/>
                </a:solidFill>
                <a:latin typeface="Arial" charset="0"/>
                <a:ea typeface="ＭＳ Ｐゴシック" charset="-128"/>
              </a:defRPr>
            </a:lvl9pPr>
          </a:lstStyle>
          <a:p>
            <a:fld id="{443F8E48-E7A1-46F0-A2B3-E25F503E19AF}" type="slidenum">
              <a:rPr lang="en-US" altLang="x-none">
                <a:latin typeface="Times New Roman" charset="0"/>
              </a:rPr>
              <a:pPr/>
              <a:t>7</a:t>
            </a:fld>
            <a:endParaRPr lang="en-US" altLang="x-none">
              <a:latin typeface="Times New Roman"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x-none" altLang="x-none" smtClean="0">
              <a:latin typeface="Times New Roman" charset="0"/>
              <a:ea typeface="ＭＳ Ｐゴシック" charset="-128"/>
            </a:endParaRPr>
          </a:p>
        </p:txBody>
      </p:sp>
    </p:spTree>
    <p:extLst>
      <p:ext uri="{BB962C8B-B14F-4D97-AF65-F5344CB8AC3E}">
        <p14:creationId xmlns:p14="http://schemas.microsoft.com/office/powerpoint/2010/main" val="1070557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57066" indent="-291179">
              <a:defRPr>
                <a:solidFill>
                  <a:schemeClr val="tx1"/>
                </a:solidFill>
                <a:latin typeface="Arial" charset="0"/>
                <a:ea typeface="ＭＳ Ｐゴシック" charset="-128"/>
              </a:defRPr>
            </a:lvl2pPr>
            <a:lvl3pPr marL="1164717" indent="-232943">
              <a:defRPr>
                <a:solidFill>
                  <a:schemeClr val="tx1"/>
                </a:solidFill>
                <a:latin typeface="Arial" charset="0"/>
                <a:ea typeface="ＭＳ Ｐゴシック" charset="-128"/>
              </a:defRPr>
            </a:lvl3pPr>
            <a:lvl4pPr marL="1630604" indent="-232943">
              <a:defRPr>
                <a:solidFill>
                  <a:schemeClr val="tx1"/>
                </a:solidFill>
                <a:latin typeface="Arial" charset="0"/>
                <a:ea typeface="ＭＳ Ｐゴシック" charset="-128"/>
              </a:defRPr>
            </a:lvl4pPr>
            <a:lvl5pPr marL="2096491" indent="-232943">
              <a:defRPr>
                <a:solidFill>
                  <a:schemeClr val="tx1"/>
                </a:solidFill>
                <a:latin typeface="Arial" charset="0"/>
                <a:ea typeface="ＭＳ Ｐゴシック" charset="-128"/>
              </a:defRPr>
            </a:lvl5pPr>
            <a:lvl6pPr marL="2562377" indent="-232943" eaLnBrk="0" fontAlgn="base" hangingPunct="0">
              <a:spcBef>
                <a:spcPct val="0"/>
              </a:spcBef>
              <a:spcAft>
                <a:spcPct val="0"/>
              </a:spcAft>
              <a:defRPr>
                <a:solidFill>
                  <a:schemeClr val="tx1"/>
                </a:solidFill>
                <a:latin typeface="Arial" charset="0"/>
                <a:ea typeface="ＭＳ Ｐゴシック" charset="-128"/>
              </a:defRPr>
            </a:lvl6pPr>
            <a:lvl7pPr marL="3028264" indent="-232943" eaLnBrk="0" fontAlgn="base" hangingPunct="0">
              <a:spcBef>
                <a:spcPct val="0"/>
              </a:spcBef>
              <a:spcAft>
                <a:spcPct val="0"/>
              </a:spcAft>
              <a:defRPr>
                <a:solidFill>
                  <a:schemeClr val="tx1"/>
                </a:solidFill>
                <a:latin typeface="Arial" charset="0"/>
                <a:ea typeface="ＭＳ Ｐゴシック" charset="-128"/>
              </a:defRPr>
            </a:lvl7pPr>
            <a:lvl8pPr marL="3494151" indent="-232943" eaLnBrk="0" fontAlgn="base" hangingPunct="0">
              <a:spcBef>
                <a:spcPct val="0"/>
              </a:spcBef>
              <a:spcAft>
                <a:spcPct val="0"/>
              </a:spcAft>
              <a:defRPr>
                <a:solidFill>
                  <a:schemeClr val="tx1"/>
                </a:solidFill>
                <a:latin typeface="Arial" charset="0"/>
                <a:ea typeface="ＭＳ Ｐゴシック" charset="-128"/>
              </a:defRPr>
            </a:lvl8pPr>
            <a:lvl9pPr marL="3960038" indent="-232943" eaLnBrk="0" fontAlgn="base" hangingPunct="0">
              <a:spcBef>
                <a:spcPct val="0"/>
              </a:spcBef>
              <a:spcAft>
                <a:spcPct val="0"/>
              </a:spcAft>
              <a:defRPr>
                <a:solidFill>
                  <a:schemeClr val="tx1"/>
                </a:solidFill>
                <a:latin typeface="Arial" charset="0"/>
                <a:ea typeface="ＭＳ Ｐゴシック" charset="-128"/>
              </a:defRPr>
            </a:lvl9pPr>
          </a:lstStyle>
          <a:p>
            <a:fld id="{61883716-394E-4689-AE05-0561CB48BB23}" type="slidenum">
              <a:rPr lang="en-US" altLang="x-none">
                <a:latin typeface="Times New Roman" charset="0"/>
              </a:rPr>
              <a:pPr/>
              <a:t>8</a:t>
            </a:fld>
            <a:endParaRPr lang="en-US" altLang="x-none">
              <a:latin typeface="Times New Roman"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x-none" altLang="x-none" smtClean="0">
              <a:latin typeface="Times New Roman" charset="0"/>
              <a:ea typeface="ＭＳ Ｐゴシック" charset="-128"/>
            </a:endParaRPr>
          </a:p>
        </p:txBody>
      </p:sp>
    </p:spTree>
    <p:extLst>
      <p:ext uri="{BB962C8B-B14F-4D97-AF65-F5344CB8AC3E}">
        <p14:creationId xmlns:p14="http://schemas.microsoft.com/office/powerpoint/2010/main" val="1240714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57066" indent="-291179">
              <a:defRPr>
                <a:solidFill>
                  <a:schemeClr val="tx1"/>
                </a:solidFill>
                <a:latin typeface="Arial" charset="0"/>
                <a:ea typeface="ＭＳ Ｐゴシック" charset="-128"/>
              </a:defRPr>
            </a:lvl2pPr>
            <a:lvl3pPr marL="1164717" indent="-232943">
              <a:defRPr>
                <a:solidFill>
                  <a:schemeClr val="tx1"/>
                </a:solidFill>
                <a:latin typeface="Arial" charset="0"/>
                <a:ea typeface="ＭＳ Ｐゴシック" charset="-128"/>
              </a:defRPr>
            </a:lvl3pPr>
            <a:lvl4pPr marL="1630604" indent="-232943">
              <a:defRPr>
                <a:solidFill>
                  <a:schemeClr val="tx1"/>
                </a:solidFill>
                <a:latin typeface="Arial" charset="0"/>
                <a:ea typeface="ＭＳ Ｐゴシック" charset="-128"/>
              </a:defRPr>
            </a:lvl4pPr>
            <a:lvl5pPr marL="2096491" indent="-232943">
              <a:defRPr>
                <a:solidFill>
                  <a:schemeClr val="tx1"/>
                </a:solidFill>
                <a:latin typeface="Arial" charset="0"/>
                <a:ea typeface="ＭＳ Ｐゴシック" charset="-128"/>
              </a:defRPr>
            </a:lvl5pPr>
            <a:lvl6pPr marL="2562377" indent="-232943" eaLnBrk="0" fontAlgn="base" hangingPunct="0">
              <a:spcBef>
                <a:spcPct val="0"/>
              </a:spcBef>
              <a:spcAft>
                <a:spcPct val="0"/>
              </a:spcAft>
              <a:defRPr>
                <a:solidFill>
                  <a:schemeClr val="tx1"/>
                </a:solidFill>
                <a:latin typeface="Arial" charset="0"/>
                <a:ea typeface="ＭＳ Ｐゴシック" charset="-128"/>
              </a:defRPr>
            </a:lvl6pPr>
            <a:lvl7pPr marL="3028264" indent="-232943" eaLnBrk="0" fontAlgn="base" hangingPunct="0">
              <a:spcBef>
                <a:spcPct val="0"/>
              </a:spcBef>
              <a:spcAft>
                <a:spcPct val="0"/>
              </a:spcAft>
              <a:defRPr>
                <a:solidFill>
                  <a:schemeClr val="tx1"/>
                </a:solidFill>
                <a:latin typeface="Arial" charset="0"/>
                <a:ea typeface="ＭＳ Ｐゴシック" charset="-128"/>
              </a:defRPr>
            </a:lvl7pPr>
            <a:lvl8pPr marL="3494151" indent="-232943" eaLnBrk="0" fontAlgn="base" hangingPunct="0">
              <a:spcBef>
                <a:spcPct val="0"/>
              </a:spcBef>
              <a:spcAft>
                <a:spcPct val="0"/>
              </a:spcAft>
              <a:defRPr>
                <a:solidFill>
                  <a:schemeClr val="tx1"/>
                </a:solidFill>
                <a:latin typeface="Arial" charset="0"/>
                <a:ea typeface="ＭＳ Ｐゴシック" charset="-128"/>
              </a:defRPr>
            </a:lvl8pPr>
            <a:lvl9pPr marL="3960038" indent="-232943" eaLnBrk="0" fontAlgn="base" hangingPunct="0">
              <a:spcBef>
                <a:spcPct val="0"/>
              </a:spcBef>
              <a:spcAft>
                <a:spcPct val="0"/>
              </a:spcAft>
              <a:defRPr>
                <a:solidFill>
                  <a:schemeClr val="tx1"/>
                </a:solidFill>
                <a:latin typeface="Arial" charset="0"/>
                <a:ea typeface="ＭＳ Ｐゴシック" charset="-128"/>
              </a:defRPr>
            </a:lvl9pPr>
          </a:lstStyle>
          <a:p>
            <a:fld id="{4A79F5D1-3353-4B79-BE41-4435675BE47A}" type="slidenum">
              <a:rPr lang="en-US" altLang="x-none">
                <a:latin typeface="Times New Roman" charset="0"/>
              </a:rPr>
              <a:pPr/>
              <a:t>9</a:t>
            </a:fld>
            <a:endParaRPr lang="en-US" altLang="x-none">
              <a:latin typeface="Times New Roman" charset="0"/>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x-none" altLang="x-none" smtClean="0">
              <a:latin typeface="Times New Roman" charset="0"/>
              <a:ea typeface="ＭＳ Ｐゴシック" charset="-128"/>
            </a:endParaRPr>
          </a:p>
        </p:txBody>
      </p:sp>
    </p:spTree>
    <p:extLst>
      <p:ext uri="{BB962C8B-B14F-4D97-AF65-F5344CB8AC3E}">
        <p14:creationId xmlns:p14="http://schemas.microsoft.com/office/powerpoint/2010/main" val="624691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57066" indent="-291179">
              <a:defRPr>
                <a:solidFill>
                  <a:schemeClr val="tx1"/>
                </a:solidFill>
                <a:latin typeface="Arial" charset="0"/>
                <a:ea typeface="ＭＳ Ｐゴシック" charset="-128"/>
              </a:defRPr>
            </a:lvl2pPr>
            <a:lvl3pPr marL="1164717" indent="-232943">
              <a:defRPr>
                <a:solidFill>
                  <a:schemeClr val="tx1"/>
                </a:solidFill>
                <a:latin typeface="Arial" charset="0"/>
                <a:ea typeface="ＭＳ Ｐゴシック" charset="-128"/>
              </a:defRPr>
            </a:lvl3pPr>
            <a:lvl4pPr marL="1630604" indent="-232943">
              <a:defRPr>
                <a:solidFill>
                  <a:schemeClr val="tx1"/>
                </a:solidFill>
                <a:latin typeface="Arial" charset="0"/>
                <a:ea typeface="ＭＳ Ｐゴシック" charset="-128"/>
              </a:defRPr>
            </a:lvl4pPr>
            <a:lvl5pPr marL="2096491" indent="-232943">
              <a:defRPr>
                <a:solidFill>
                  <a:schemeClr val="tx1"/>
                </a:solidFill>
                <a:latin typeface="Arial" charset="0"/>
                <a:ea typeface="ＭＳ Ｐゴシック" charset="-128"/>
              </a:defRPr>
            </a:lvl5pPr>
            <a:lvl6pPr marL="2562377" indent="-232943" eaLnBrk="0" fontAlgn="base" hangingPunct="0">
              <a:spcBef>
                <a:spcPct val="0"/>
              </a:spcBef>
              <a:spcAft>
                <a:spcPct val="0"/>
              </a:spcAft>
              <a:defRPr>
                <a:solidFill>
                  <a:schemeClr val="tx1"/>
                </a:solidFill>
                <a:latin typeface="Arial" charset="0"/>
                <a:ea typeface="ＭＳ Ｐゴシック" charset="-128"/>
              </a:defRPr>
            </a:lvl6pPr>
            <a:lvl7pPr marL="3028264" indent="-232943" eaLnBrk="0" fontAlgn="base" hangingPunct="0">
              <a:spcBef>
                <a:spcPct val="0"/>
              </a:spcBef>
              <a:spcAft>
                <a:spcPct val="0"/>
              </a:spcAft>
              <a:defRPr>
                <a:solidFill>
                  <a:schemeClr val="tx1"/>
                </a:solidFill>
                <a:latin typeface="Arial" charset="0"/>
                <a:ea typeface="ＭＳ Ｐゴシック" charset="-128"/>
              </a:defRPr>
            </a:lvl7pPr>
            <a:lvl8pPr marL="3494151" indent="-232943" eaLnBrk="0" fontAlgn="base" hangingPunct="0">
              <a:spcBef>
                <a:spcPct val="0"/>
              </a:spcBef>
              <a:spcAft>
                <a:spcPct val="0"/>
              </a:spcAft>
              <a:defRPr>
                <a:solidFill>
                  <a:schemeClr val="tx1"/>
                </a:solidFill>
                <a:latin typeface="Arial" charset="0"/>
                <a:ea typeface="ＭＳ Ｐゴシック" charset="-128"/>
              </a:defRPr>
            </a:lvl8pPr>
            <a:lvl9pPr marL="3960038" indent="-232943" eaLnBrk="0" fontAlgn="base" hangingPunct="0">
              <a:spcBef>
                <a:spcPct val="0"/>
              </a:spcBef>
              <a:spcAft>
                <a:spcPct val="0"/>
              </a:spcAft>
              <a:defRPr>
                <a:solidFill>
                  <a:schemeClr val="tx1"/>
                </a:solidFill>
                <a:latin typeface="Arial" charset="0"/>
                <a:ea typeface="ＭＳ Ｐゴシック" charset="-128"/>
              </a:defRPr>
            </a:lvl9pPr>
          </a:lstStyle>
          <a:p>
            <a:fld id="{A0EA4DB8-9C45-47CC-B747-43B15C7E3C8A}" type="slidenum">
              <a:rPr lang="en-US" altLang="x-none">
                <a:latin typeface="Times New Roman" charset="0"/>
              </a:rPr>
              <a:pPr/>
              <a:t>10</a:t>
            </a:fld>
            <a:endParaRPr lang="en-US" altLang="x-none">
              <a:latin typeface="Times New Roman" charset="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x-none" altLang="x-none" smtClean="0">
              <a:latin typeface="Times New Roman" charset="0"/>
              <a:ea typeface="ＭＳ Ｐゴシック" charset="-128"/>
            </a:endParaRPr>
          </a:p>
        </p:txBody>
      </p:sp>
    </p:spTree>
    <p:extLst>
      <p:ext uri="{BB962C8B-B14F-4D97-AF65-F5344CB8AC3E}">
        <p14:creationId xmlns:p14="http://schemas.microsoft.com/office/powerpoint/2010/main" val="145666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57066" indent="-291179">
              <a:defRPr>
                <a:solidFill>
                  <a:schemeClr val="tx1"/>
                </a:solidFill>
                <a:latin typeface="Arial" charset="0"/>
                <a:ea typeface="ＭＳ Ｐゴシック" charset="-128"/>
              </a:defRPr>
            </a:lvl2pPr>
            <a:lvl3pPr marL="1164717" indent="-232943">
              <a:defRPr>
                <a:solidFill>
                  <a:schemeClr val="tx1"/>
                </a:solidFill>
                <a:latin typeface="Arial" charset="0"/>
                <a:ea typeface="ＭＳ Ｐゴシック" charset="-128"/>
              </a:defRPr>
            </a:lvl3pPr>
            <a:lvl4pPr marL="1630604" indent="-232943">
              <a:defRPr>
                <a:solidFill>
                  <a:schemeClr val="tx1"/>
                </a:solidFill>
                <a:latin typeface="Arial" charset="0"/>
                <a:ea typeface="ＭＳ Ｐゴシック" charset="-128"/>
              </a:defRPr>
            </a:lvl4pPr>
            <a:lvl5pPr marL="2096491" indent="-232943">
              <a:defRPr>
                <a:solidFill>
                  <a:schemeClr val="tx1"/>
                </a:solidFill>
                <a:latin typeface="Arial" charset="0"/>
                <a:ea typeface="ＭＳ Ｐゴシック" charset="-128"/>
              </a:defRPr>
            </a:lvl5pPr>
            <a:lvl6pPr marL="2562377" indent="-232943" eaLnBrk="0" fontAlgn="base" hangingPunct="0">
              <a:spcBef>
                <a:spcPct val="0"/>
              </a:spcBef>
              <a:spcAft>
                <a:spcPct val="0"/>
              </a:spcAft>
              <a:defRPr>
                <a:solidFill>
                  <a:schemeClr val="tx1"/>
                </a:solidFill>
                <a:latin typeface="Arial" charset="0"/>
                <a:ea typeface="ＭＳ Ｐゴシック" charset="-128"/>
              </a:defRPr>
            </a:lvl6pPr>
            <a:lvl7pPr marL="3028264" indent="-232943" eaLnBrk="0" fontAlgn="base" hangingPunct="0">
              <a:spcBef>
                <a:spcPct val="0"/>
              </a:spcBef>
              <a:spcAft>
                <a:spcPct val="0"/>
              </a:spcAft>
              <a:defRPr>
                <a:solidFill>
                  <a:schemeClr val="tx1"/>
                </a:solidFill>
                <a:latin typeface="Arial" charset="0"/>
                <a:ea typeface="ＭＳ Ｐゴシック" charset="-128"/>
              </a:defRPr>
            </a:lvl7pPr>
            <a:lvl8pPr marL="3494151" indent="-232943" eaLnBrk="0" fontAlgn="base" hangingPunct="0">
              <a:spcBef>
                <a:spcPct val="0"/>
              </a:spcBef>
              <a:spcAft>
                <a:spcPct val="0"/>
              </a:spcAft>
              <a:defRPr>
                <a:solidFill>
                  <a:schemeClr val="tx1"/>
                </a:solidFill>
                <a:latin typeface="Arial" charset="0"/>
                <a:ea typeface="ＭＳ Ｐゴシック" charset="-128"/>
              </a:defRPr>
            </a:lvl8pPr>
            <a:lvl9pPr marL="3960038" indent="-232943" eaLnBrk="0" fontAlgn="base" hangingPunct="0">
              <a:spcBef>
                <a:spcPct val="0"/>
              </a:spcBef>
              <a:spcAft>
                <a:spcPct val="0"/>
              </a:spcAft>
              <a:defRPr>
                <a:solidFill>
                  <a:schemeClr val="tx1"/>
                </a:solidFill>
                <a:latin typeface="Arial" charset="0"/>
                <a:ea typeface="ＭＳ Ｐゴシック" charset="-128"/>
              </a:defRPr>
            </a:lvl9pPr>
          </a:lstStyle>
          <a:p>
            <a:fld id="{10A0665F-8466-492B-B1D1-4DC9293A5B5D}" type="slidenum">
              <a:rPr lang="en-US" altLang="x-none">
                <a:latin typeface="Times New Roman" charset="0"/>
              </a:rPr>
              <a:pPr/>
              <a:t>17</a:t>
            </a:fld>
            <a:endParaRPr lang="en-US" altLang="x-none">
              <a:latin typeface="Times New Roman" charset="0"/>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x-none" altLang="x-none" smtClean="0">
              <a:latin typeface="Times New Roman" charset="0"/>
              <a:ea typeface="ＭＳ Ｐゴシック" charset="-128"/>
            </a:endParaRPr>
          </a:p>
        </p:txBody>
      </p:sp>
    </p:spTree>
    <p:extLst>
      <p:ext uri="{BB962C8B-B14F-4D97-AF65-F5344CB8AC3E}">
        <p14:creationId xmlns:p14="http://schemas.microsoft.com/office/powerpoint/2010/main" val="6530827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particularly useful when staffing is unavailable for a</a:t>
            </a:r>
            <a:r>
              <a:rPr lang="tr-TR" dirty="0" smtClean="0"/>
              <a:t> </a:t>
            </a:r>
            <a:r>
              <a:rPr lang="en-US" dirty="0" smtClean="0"/>
              <a:t>complete implementation by the business deadline</a:t>
            </a:r>
            <a:endParaRPr lang="tr-TR" dirty="0" smtClean="0"/>
          </a:p>
          <a:p>
            <a:endParaRPr lang="tr-TR" dirty="0"/>
          </a:p>
        </p:txBody>
      </p:sp>
      <p:sp>
        <p:nvSpPr>
          <p:cNvPr id="4" name="Slide Number Placeholder 3"/>
          <p:cNvSpPr>
            <a:spLocks noGrp="1"/>
          </p:cNvSpPr>
          <p:nvPr>
            <p:ph type="sldNum" sz="quarter" idx="10"/>
          </p:nvPr>
        </p:nvSpPr>
        <p:spPr/>
        <p:txBody>
          <a:bodyPr/>
          <a:lstStyle/>
          <a:p>
            <a:fld id="{D0C0938D-1E5C-4A3F-BAE0-89C218C353DC}" type="slidenum">
              <a:rPr lang="tr-TR" smtClean="0"/>
              <a:t>18</a:t>
            </a:fld>
            <a:endParaRPr lang="tr-TR"/>
          </a:p>
        </p:txBody>
      </p:sp>
    </p:spTree>
    <p:extLst>
      <p:ext uri="{BB962C8B-B14F-4D97-AF65-F5344CB8AC3E}">
        <p14:creationId xmlns:p14="http://schemas.microsoft.com/office/powerpoint/2010/main" val="35976758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Ref idx="1002">
        <a:schemeClr val="bg2"/>
      </p:bgRef>
    </p:bg>
    <p:spTree>
      <p:nvGrpSpPr>
        <p:cNvPr id="1" name=""/>
        <p:cNvGrpSpPr/>
        <p:nvPr/>
      </p:nvGrpSpPr>
      <p:grpSpPr>
        <a:xfrm>
          <a:off x="0" y="0"/>
          <a:ext cx="0" cy="0"/>
          <a:chOff x="0" y="0"/>
          <a:chExt cx="0" cy="0"/>
        </a:xfrm>
      </p:grpSpPr>
      <p:sp>
        <p:nvSpPr>
          <p:cNvPr id="12" name="Rectangle 11"/>
          <p:cNvSpPr/>
          <p:nvPr userDrawn="1"/>
        </p:nvSpPr>
        <p:spPr>
          <a:xfrm>
            <a:off x="-1" y="2545080"/>
            <a:ext cx="9144000" cy="3255264"/>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1" y="2667000"/>
            <a:ext cx="9144000" cy="2739571"/>
          </a:xfrm>
          <a:prstGeom prst="rect">
            <a:avLst/>
          </a:prstGeom>
          <a:solidFill>
            <a:schemeClr val="accent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1" y="5479143"/>
            <a:ext cx="9144000" cy="235857"/>
          </a:xfrm>
          <a:prstGeom prst="rect">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p:cNvSpPr>
            <a:spLocks noGrp="1"/>
          </p:cNvSpPr>
          <p:nvPr>
            <p:ph type="ctrTitle"/>
          </p:nvPr>
        </p:nvSpPr>
        <p:spPr>
          <a:xfrm>
            <a:off x="228599" y="2819400"/>
            <a:ext cx="8686800" cy="1470025"/>
          </a:xfrm>
        </p:spPr>
        <p:txBody>
          <a:bodyPr anchor="b">
            <a:noAutofit/>
          </a:bodyPr>
          <a:lstStyle>
            <a:lvl1pPr>
              <a:defRPr sz="7200" b="0" cap="none" spc="0">
                <a:ln w="13970" cmpd="sng">
                  <a:solidFill>
                    <a:srgbClr val="FFFFFF"/>
                  </a:solidFill>
                  <a:prstDash val="solid"/>
                </a:ln>
                <a:solidFill>
                  <a:srgbClr val="FFFFFF"/>
                </a:solidFill>
                <a:effectLst>
                  <a:outerShdw blurRad="63500" dir="3600000" algn="tl" rotWithShape="0">
                    <a:srgbClr val="000000">
                      <a:alpha val="70000"/>
                    </a:srgbClr>
                  </a:outerShdw>
                </a:effectLst>
              </a:defRPr>
            </a:lvl1pPr>
          </a:lstStyle>
          <a:p>
            <a:r>
              <a:rPr lang="en-US" dirty="0" smtClean="0"/>
              <a:t>Click to edit Master title style</a:t>
            </a:r>
            <a:endParaRPr lang="en-US" dirty="0"/>
          </a:p>
        </p:txBody>
      </p:sp>
      <p:sp>
        <p:nvSpPr>
          <p:cNvPr id="17" name="Subtitle 2"/>
          <p:cNvSpPr>
            <a:spLocks noGrp="1"/>
          </p:cNvSpPr>
          <p:nvPr>
            <p:ph type="subTitle" idx="1"/>
          </p:nvPr>
        </p:nvSpPr>
        <p:spPr>
          <a:xfrm>
            <a:off x="179512" y="4293096"/>
            <a:ext cx="8712968" cy="1008112"/>
          </a:xfrm>
        </p:spPr>
        <p:txBody>
          <a:bodyPr>
            <a:normAutofit/>
          </a:bodyPr>
          <a:lstStyle>
            <a:lvl1pPr marL="0" indent="0" algn="ctr">
              <a:buNone/>
              <a:defRPr sz="2800" b="0"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9" name="Subtitle 2"/>
          <p:cNvSpPr txBox="1">
            <a:spLocks/>
          </p:cNvSpPr>
          <p:nvPr userDrawn="1"/>
        </p:nvSpPr>
        <p:spPr>
          <a:xfrm>
            <a:off x="1" y="5829572"/>
            <a:ext cx="9143998" cy="911796"/>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1"/>
              </a:buClr>
              <a:buSzPct val="75000"/>
              <a:buFont typeface="Wingdings" pitchFamily="2" charset="2"/>
              <a:buNone/>
              <a:defRPr sz="2000" kern="1200">
                <a:solidFill>
                  <a:srgbClr val="FFFFFF"/>
                </a:solidFill>
                <a:latin typeface="+mn-lt"/>
                <a:ea typeface="+mn-ea"/>
                <a:cs typeface="+mn-cs"/>
              </a:defRPr>
            </a:lvl1pPr>
            <a:lvl2pPr marL="457200" indent="0" algn="ctr" defTabSz="914400" rtl="0" eaLnBrk="1" latinLnBrk="0" hangingPunct="1">
              <a:spcBef>
                <a:spcPct val="20000"/>
              </a:spcBef>
              <a:buClr>
                <a:schemeClr val="accent2"/>
              </a:buClr>
              <a:buSzPct val="85000"/>
              <a:buFont typeface="Courier New" pitchFamily="49"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3"/>
              </a:buClr>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4"/>
              </a:buClr>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5"/>
              </a:buClr>
              <a:buFont typeface="Arial" pitchFamily="34" charset="0"/>
              <a:buNone/>
              <a:defRPr sz="14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6"/>
              </a:buClr>
              <a:buFont typeface="Arial" pitchFamily="34" charset="0"/>
              <a:buNone/>
              <a:defRPr sz="14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Arial" pitchFamily="34" charset="0"/>
              <a:buNone/>
              <a:defRPr sz="14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4"/>
              </a:buClr>
              <a:buFont typeface="Arial" pitchFamily="34" charset="0"/>
              <a:buNone/>
              <a:defRPr sz="14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5"/>
              </a:buClr>
              <a:buFont typeface="Arial" pitchFamily="34" charset="0"/>
              <a:buNone/>
              <a:defRPr sz="1400" kern="1200">
                <a:solidFill>
                  <a:schemeClr val="tx1">
                    <a:tint val="75000"/>
                  </a:schemeClr>
                </a:solidFill>
                <a:latin typeface="+mn-lt"/>
                <a:ea typeface="+mn-ea"/>
                <a:cs typeface="+mn-cs"/>
              </a:defRPr>
            </a:lvl9pPr>
          </a:lstStyle>
          <a:p>
            <a:r>
              <a:rPr lang="tr-TR" sz="1900" dirty="0" err="1" smtClean="0"/>
              <a:t>Asst</a:t>
            </a:r>
            <a:r>
              <a:rPr lang="tr-TR" sz="1900" dirty="0" smtClean="0"/>
              <a:t>. Prof. Dr. Ayşe TOSUN  </a:t>
            </a:r>
            <a:r>
              <a:rPr lang="tr-TR" sz="1900" dirty="0" err="1" smtClean="0"/>
              <a:t>Assoc</a:t>
            </a:r>
            <a:r>
              <a:rPr lang="tr-TR" sz="1900" dirty="0" smtClean="0"/>
              <a:t>. Prof.</a:t>
            </a:r>
            <a:r>
              <a:rPr lang="tr-TR" sz="1900" baseline="0" dirty="0" smtClean="0"/>
              <a:t> Dr. Cüneyd TANTUĞ</a:t>
            </a:r>
            <a:endParaRPr lang="tr-TR" sz="1900" dirty="0" smtClean="0"/>
          </a:p>
          <a:p>
            <a:r>
              <a:rPr lang="tr-TR" sz="1400" dirty="0" smtClean="0"/>
              <a:t>Istanbul Technical University</a:t>
            </a:r>
            <a:br>
              <a:rPr lang="tr-TR" sz="1400" dirty="0" smtClean="0"/>
            </a:br>
            <a:r>
              <a:rPr lang="tr-TR" sz="1400" dirty="0" smtClean="0"/>
              <a:t>Computer Engineering Department</a:t>
            </a:r>
            <a:endParaRPr lang="tr-TR" sz="1400" dirty="0"/>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170889" y="6453336"/>
            <a:ext cx="2706223" cy="365125"/>
          </a:xfrm>
          <a:prstGeom prst="rect">
            <a:avLst/>
          </a:prstGeom>
        </p:spPr>
        <p:txBody>
          <a:bodyPr/>
          <a:lstStyle/>
          <a:p>
            <a:fld id="{6E03D877-03A9-4E90-97B2-226F8F396B7A}" type="datetime1">
              <a:rPr lang="en-US" smtClean="0"/>
              <a:t>9/18/2017</a:t>
            </a:fld>
            <a:endParaRPr lang="en-US"/>
          </a:p>
        </p:txBody>
      </p:sp>
      <p:sp>
        <p:nvSpPr>
          <p:cNvPr id="5" name="Footer Placeholder 4"/>
          <p:cNvSpPr>
            <a:spLocks noGrp="1"/>
          </p:cNvSpPr>
          <p:nvPr>
            <p:ph type="ftr" sz="quarter" idx="11"/>
          </p:nvPr>
        </p:nvSpPr>
        <p:spPr/>
        <p:txBody>
          <a:bodyPr/>
          <a:lstStyle/>
          <a:p>
            <a:r>
              <a:rPr lang="en-US" smtClean="0"/>
              <a:t>Introduction &amp; UML</a:t>
            </a:r>
            <a:endParaRPr lang="en-US"/>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7" name="Rectangle 6"/>
          <p:cNvSpPr/>
          <p:nvPr/>
        </p:nvSpPr>
        <p:spPr>
          <a:xfrm rot="5400000">
            <a:off x="4591050" y="2409824"/>
            <a:ext cx="6858000" cy="2038351"/>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rot="5400000">
            <a:off x="4668203" y="2570797"/>
            <a:ext cx="6858000" cy="1716405"/>
          </a:xfrm>
          <a:prstGeom prst="rect">
            <a:avLst/>
          </a:prstGeom>
          <a:solidFill>
            <a:schemeClr val="accent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Vertical Title 1"/>
          <p:cNvSpPr>
            <a:spLocks noGrp="1"/>
          </p:cNvSpPr>
          <p:nvPr>
            <p:ph type="title" orient="vert"/>
          </p:nvPr>
        </p:nvSpPr>
        <p:spPr>
          <a:xfrm>
            <a:off x="7315200" y="274638"/>
            <a:ext cx="1447800" cy="5851525"/>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199" y="274638"/>
            <a:ext cx="6353175"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170889" y="6453336"/>
            <a:ext cx="2706223" cy="365125"/>
          </a:xfrm>
          <a:prstGeom prst="rect">
            <a:avLst/>
          </a:prstGeom>
        </p:spPr>
        <p:txBody>
          <a:bodyPr/>
          <a:lstStyle/>
          <a:p>
            <a:fld id="{19284A01-5ECA-42A9-BDB7-6B9CAB37F50B}" type="datetime1">
              <a:rPr lang="en-US" smtClean="0"/>
              <a:t>9/18/2017</a:t>
            </a:fld>
            <a:endParaRPr lang="en-US" dirty="0"/>
          </a:p>
        </p:txBody>
      </p:sp>
      <p:sp>
        <p:nvSpPr>
          <p:cNvPr id="5" name="Footer Placeholder 4"/>
          <p:cNvSpPr>
            <a:spLocks noGrp="1"/>
          </p:cNvSpPr>
          <p:nvPr>
            <p:ph type="ftr" sz="quarter" idx="11"/>
          </p:nvPr>
        </p:nvSpPr>
        <p:spPr/>
        <p:txBody>
          <a:bodyPr/>
          <a:lstStyle/>
          <a:p>
            <a:r>
              <a:rPr lang="en-US" smtClean="0"/>
              <a:t>Introduction &amp; UML</a:t>
            </a:r>
            <a:endParaRPr lang="en-US" dirty="0"/>
          </a:p>
        </p:txBody>
      </p:sp>
      <p:sp>
        <p:nvSpPr>
          <p:cNvPr id="6" name="Slide Number Placeholder 5"/>
          <p:cNvSpPr>
            <a:spLocks noGrp="1"/>
          </p:cNvSpPr>
          <p:nvPr>
            <p:ph type="sldNum" sz="quarter" idx="12"/>
          </p:nvPr>
        </p:nvSpPr>
        <p:spPr>
          <a:xfrm>
            <a:off x="6096000" y="6356350"/>
            <a:ext cx="762000" cy="365125"/>
          </a:xfrm>
        </p:spPr>
        <p:txBody>
          <a:bodyPr/>
          <a:lstStyle/>
          <a:p>
            <a:fld id="{FA84A37A-AFC2-4A01-80A1-FC20F2C0D5BB}" type="slidenum">
              <a:rPr lang="en-US" smtClean="0"/>
              <a:pPr/>
              <a:t>‹#›</a:t>
            </a:fld>
            <a:endParaRPr lang="en-US" dirty="0"/>
          </a:p>
        </p:txBody>
      </p:sp>
      <p:sp>
        <p:nvSpPr>
          <p:cNvPr id="9" name="Rectangle 8"/>
          <p:cNvSpPr/>
          <p:nvPr/>
        </p:nvSpPr>
        <p:spPr>
          <a:xfrm rot="5400000">
            <a:off x="3681476" y="3354324"/>
            <a:ext cx="6858000" cy="149352"/>
          </a:xfrm>
          <a:prstGeom prst="rect">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067800" cy="4572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11188" y="1068388"/>
            <a:ext cx="4189412" cy="57896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53000" y="1068388"/>
            <a:ext cx="4191000" cy="57896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72842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70889" y="6453336"/>
            <a:ext cx="2706223" cy="365125"/>
          </a:xfrm>
          <a:prstGeom prst="rect">
            <a:avLst/>
          </a:prstGeom>
        </p:spPr>
        <p:txBody>
          <a:bodyPr/>
          <a:lstStyle/>
          <a:p>
            <a:fld id="{EC3D4226-733D-4403-97DD-1ED6C44786B3}" type="datetime1">
              <a:rPr lang="en-US" smtClean="0"/>
              <a:t>9/18/2017</a:t>
            </a:fld>
            <a:endParaRPr lang="en-US"/>
          </a:p>
        </p:txBody>
      </p:sp>
      <p:sp>
        <p:nvSpPr>
          <p:cNvPr id="5" name="Footer Placeholder 4"/>
          <p:cNvSpPr>
            <a:spLocks noGrp="1"/>
          </p:cNvSpPr>
          <p:nvPr>
            <p:ph type="ftr" sz="quarter" idx="11"/>
          </p:nvPr>
        </p:nvSpPr>
        <p:spPr/>
        <p:txBody>
          <a:bodyPr/>
          <a:lstStyle/>
          <a:p>
            <a:r>
              <a:rPr lang="en-US" smtClean="0"/>
              <a:t>Introduction &amp; UML</a:t>
            </a:r>
            <a:endParaRPr lang="en-US" dirty="0"/>
          </a:p>
        </p:txBody>
      </p:sp>
      <p:sp>
        <p:nvSpPr>
          <p:cNvPr id="6" name="Slide Number Placeholder 5"/>
          <p:cNvSpPr>
            <a:spLocks noGrp="1"/>
          </p:cNvSpPr>
          <p:nvPr>
            <p:ph type="sldNum" sz="quarter" idx="12"/>
          </p:nvPr>
        </p:nvSpPr>
        <p:spPr/>
        <p:txBody>
          <a:bodyPr/>
          <a:lstStyle>
            <a:lvl1pPr>
              <a:defRPr sz="1400" b="0"/>
            </a:lvl1pPr>
          </a:lstStyle>
          <a:p>
            <a:r>
              <a:rPr lang="tr-TR" dirty="0" smtClean="0"/>
              <a:t>1.</a:t>
            </a:r>
            <a:fld id="{FA84A37A-AFC2-4A01-80A1-FC20F2C0D5BB}"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Rectangle 6"/>
          <p:cNvSpPr/>
          <p:nvPr/>
        </p:nvSpPr>
        <p:spPr>
          <a:xfrm>
            <a:off x="-1" y="2545080"/>
            <a:ext cx="9144000" cy="3255264"/>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1" y="2667000"/>
            <a:ext cx="9144000" cy="2739571"/>
          </a:xfrm>
          <a:prstGeom prst="rect">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 y="5479143"/>
            <a:ext cx="9144000" cy="235857"/>
          </a:xfrm>
          <a:prstGeom prst="rect">
            <a:avLst/>
          </a:prstGeom>
          <a:solidFill>
            <a:schemeClr val="accent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8599" y="2819400"/>
            <a:ext cx="8686800" cy="1463040"/>
          </a:xfrm>
        </p:spPr>
        <p:txBody>
          <a:bodyPr anchor="b" anchorCtr="0">
            <a:noAutofit/>
          </a:bodyPr>
          <a:lstStyle>
            <a:lvl1pPr algn="ctr">
              <a:defRPr sz="7200" b="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571499" y="4800600"/>
            <a:ext cx="8001000" cy="548640"/>
          </a:xfrm>
        </p:spPr>
        <p:txBody>
          <a:bodyPr anchor="b"/>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170889" y="6453336"/>
            <a:ext cx="2706223" cy="365125"/>
          </a:xfrm>
          <a:prstGeom prst="rect">
            <a:avLst/>
          </a:prstGeom>
        </p:spPr>
        <p:txBody>
          <a:bodyPr/>
          <a:lstStyle/>
          <a:p>
            <a:fld id="{284C5574-B140-4232-889D-3759D5497FA4}" type="datetime1">
              <a:rPr lang="en-US" smtClean="0"/>
              <a:t>9/18/2017</a:t>
            </a:fld>
            <a:endParaRPr lang="en-US" dirty="0"/>
          </a:p>
        </p:txBody>
      </p:sp>
      <p:sp>
        <p:nvSpPr>
          <p:cNvPr id="5" name="Footer Placeholder 4"/>
          <p:cNvSpPr>
            <a:spLocks noGrp="1"/>
          </p:cNvSpPr>
          <p:nvPr>
            <p:ph type="ftr" sz="quarter" idx="11"/>
          </p:nvPr>
        </p:nvSpPr>
        <p:spPr>
          <a:xfrm>
            <a:off x="5791200" y="6356350"/>
            <a:ext cx="2895600" cy="365125"/>
          </a:xfrm>
        </p:spPr>
        <p:txBody>
          <a:bodyPr/>
          <a:lstStyle/>
          <a:p>
            <a:r>
              <a:rPr lang="en-US" smtClean="0"/>
              <a:t>Introduction &amp; UML</a:t>
            </a:r>
            <a:endParaRPr lang="en-US" dirty="0"/>
          </a:p>
        </p:txBody>
      </p:sp>
      <p:sp>
        <p:nvSpPr>
          <p:cNvPr id="6" name="Slide Number Placeholder 5"/>
          <p:cNvSpPr>
            <a:spLocks noGrp="1"/>
          </p:cNvSpPr>
          <p:nvPr>
            <p:ph type="sldNum" sz="quarter" idx="12"/>
          </p:nvPr>
        </p:nvSpPr>
        <p:spPr>
          <a:xfrm>
            <a:off x="3959352" y="4389120"/>
            <a:ext cx="1216152" cy="365125"/>
          </a:xfrm>
        </p:spPr>
        <p:txBody>
          <a:bodyPr/>
          <a:lstStyle>
            <a:lvl1pPr algn="ctr">
              <a:defRPr sz="2400">
                <a:solidFill>
                  <a:srgbClr val="FFFFFF"/>
                </a:solidFill>
              </a:defRPr>
            </a:lvl1pPr>
          </a:lstStyle>
          <a:p>
            <a:fld id="{FA84A37A-AFC2-4A01-80A1-FC20F2C0D5BB}" type="slidenum">
              <a:rPr lang="en-US" smtClean="0"/>
              <a:pPr/>
              <a:t>‹#›</a:t>
            </a:fld>
            <a:endParaRPr lang="en-US" dirty="0"/>
          </a:p>
        </p:txBody>
      </p:sp>
      <p:sp>
        <p:nvSpPr>
          <p:cNvPr id="11" name="TextBox 10"/>
          <p:cNvSpPr txBox="1"/>
          <p:nvPr/>
        </p:nvSpPr>
        <p:spPr>
          <a:xfrm>
            <a:off x="4818888" y="4261104"/>
            <a:ext cx="1219200" cy="584775"/>
          </a:xfrm>
          <a:prstGeom prst="rect">
            <a:avLst/>
          </a:prstGeom>
          <a:noFill/>
        </p:spPr>
        <p:txBody>
          <a:bodyPr wrap="square" rtlCol="0">
            <a:spAutoFit/>
          </a:bodyPr>
          <a:lstStyle/>
          <a:p>
            <a:pPr algn="l"/>
            <a:r>
              <a:rPr lang="en-US" sz="3200" spc="150" dirty="0" smtClean="0">
                <a:solidFill>
                  <a:srgbClr val="FFFFFF"/>
                </a:solidFill>
                <a:sym typeface="Wingdings"/>
              </a:rPr>
              <a:t></a:t>
            </a:r>
            <a:endParaRPr lang="en-US" sz="3200" spc="150" dirty="0">
              <a:solidFill>
                <a:srgbClr val="FFFFFF"/>
              </a:solidFill>
            </a:endParaRPr>
          </a:p>
        </p:txBody>
      </p:sp>
      <p:sp>
        <p:nvSpPr>
          <p:cNvPr id="12" name="TextBox 11"/>
          <p:cNvSpPr txBox="1"/>
          <p:nvPr/>
        </p:nvSpPr>
        <p:spPr>
          <a:xfrm>
            <a:off x="3148584" y="4261104"/>
            <a:ext cx="1219200" cy="584775"/>
          </a:xfrm>
          <a:prstGeom prst="rect">
            <a:avLst/>
          </a:prstGeom>
          <a:noFill/>
        </p:spPr>
        <p:txBody>
          <a:bodyPr wrap="square" rtlCol="0">
            <a:spAutoFit/>
          </a:bodyPr>
          <a:lstStyle/>
          <a:p>
            <a:pPr algn="r"/>
            <a:r>
              <a:rPr lang="en-US" sz="3200" spc="150" dirty="0" smtClean="0">
                <a:solidFill>
                  <a:srgbClr val="FFFFFF"/>
                </a:solidFill>
                <a:sym typeface="Wingdings"/>
              </a:rPr>
              <a:t></a:t>
            </a:r>
            <a:endParaRPr lang="en-US" sz="3200" spc="150" dirty="0">
              <a:solidFill>
                <a:srgbClr val="FFFFFF"/>
              </a:solidFil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7504" y="1124744"/>
            <a:ext cx="4388296" cy="500141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124744"/>
            <a:ext cx="4388296" cy="500141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a:xfrm>
            <a:off x="170889" y="6453336"/>
            <a:ext cx="2706223" cy="365125"/>
          </a:xfrm>
          <a:prstGeom prst="rect">
            <a:avLst/>
          </a:prstGeom>
        </p:spPr>
        <p:txBody>
          <a:bodyPr/>
          <a:lstStyle/>
          <a:p>
            <a:fld id="{24ED397A-F078-4211-96B1-B9CF6BD84672}" type="datetime1">
              <a:rPr lang="en-US" smtClean="0"/>
              <a:t>9/18/2017</a:t>
            </a:fld>
            <a:endParaRPr lang="en-US"/>
          </a:p>
        </p:txBody>
      </p:sp>
      <p:sp>
        <p:nvSpPr>
          <p:cNvPr id="6" name="Footer Placeholder 5"/>
          <p:cNvSpPr>
            <a:spLocks noGrp="1"/>
          </p:cNvSpPr>
          <p:nvPr>
            <p:ph type="ftr" sz="quarter" idx="11"/>
          </p:nvPr>
        </p:nvSpPr>
        <p:spPr/>
        <p:txBody>
          <a:bodyPr/>
          <a:lstStyle/>
          <a:p>
            <a:r>
              <a:rPr lang="en-US" smtClean="0"/>
              <a:t>Introduction &amp; UML</a:t>
            </a:r>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07504" y="1052736"/>
            <a:ext cx="4392488"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7504" y="1700808"/>
            <a:ext cx="4389884" cy="442535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4008" y="1052736"/>
            <a:ext cx="4320480"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700808"/>
            <a:ext cx="4319463" cy="442535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170889" y="6453336"/>
            <a:ext cx="2706223" cy="365125"/>
          </a:xfrm>
          <a:prstGeom prst="rect">
            <a:avLst/>
          </a:prstGeom>
        </p:spPr>
        <p:txBody>
          <a:bodyPr/>
          <a:lstStyle/>
          <a:p>
            <a:fld id="{31D0FE36-A210-4C56-A93D-1626691B93B0}" type="datetime1">
              <a:rPr lang="en-US" smtClean="0"/>
              <a:t>9/18/2017</a:t>
            </a:fld>
            <a:endParaRPr lang="en-US"/>
          </a:p>
        </p:txBody>
      </p:sp>
      <p:sp>
        <p:nvSpPr>
          <p:cNvPr id="8" name="Footer Placeholder 7"/>
          <p:cNvSpPr>
            <a:spLocks noGrp="1"/>
          </p:cNvSpPr>
          <p:nvPr>
            <p:ph type="ftr" sz="quarter" idx="11"/>
          </p:nvPr>
        </p:nvSpPr>
        <p:spPr/>
        <p:txBody>
          <a:bodyPr/>
          <a:lstStyle/>
          <a:p>
            <a:r>
              <a:rPr lang="en-US" smtClean="0"/>
              <a:t>Introduction &amp; UML</a:t>
            </a:r>
            <a:endParaRPr lang="en-US"/>
          </a:p>
        </p:txBody>
      </p:sp>
      <p:sp>
        <p:nvSpPr>
          <p:cNvPr id="9" name="Slide Number Placeholder 8"/>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170889" y="6453336"/>
            <a:ext cx="2706223" cy="365125"/>
          </a:xfrm>
          <a:prstGeom prst="rect">
            <a:avLst/>
          </a:prstGeom>
        </p:spPr>
        <p:txBody>
          <a:bodyPr/>
          <a:lstStyle/>
          <a:p>
            <a:fld id="{D4A7DD85-B638-4A26-BD31-7676B14E9462}" type="datetime1">
              <a:rPr lang="en-US" smtClean="0"/>
              <a:t>9/18/2017</a:t>
            </a:fld>
            <a:endParaRPr lang="en-US"/>
          </a:p>
        </p:txBody>
      </p:sp>
      <p:sp>
        <p:nvSpPr>
          <p:cNvPr id="4" name="Footer Placeholder 3"/>
          <p:cNvSpPr>
            <a:spLocks noGrp="1"/>
          </p:cNvSpPr>
          <p:nvPr>
            <p:ph type="ftr" sz="quarter" idx="11"/>
          </p:nvPr>
        </p:nvSpPr>
        <p:spPr/>
        <p:txBody>
          <a:bodyPr/>
          <a:lstStyle/>
          <a:p>
            <a:r>
              <a:rPr lang="en-US" smtClean="0"/>
              <a:t>Introduction &amp; UML</a:t>
            </a:r>
            <a:endParaRPr lang="en-US"/>
          </a:p>
        </p:txBody>
      </p:sp>
      <p:sp>
        <p:nvSpPr>
          <p:cNvPr id="5" name="Slide Number Placeholder 4"/>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70889" y="6453336"/>
            <a:ext cx="2706223" cy="365125"/>
          </a:xfrm>
          <a:prstGeom prst="rect">
            <a:avLst/>
          </a:prstGeom>
        </p:spPr>
        <p:txBody>
          <a:bodyPr/>
          <a:lstStyle/>
          <a:p>
            <a:fld id="{15BC4075-5296-4E1D-9774-CDBB57050A7B}" type="datetime1">
              <a:rPr lang="en-US" smtClean="0"/>
              <a:t>9/18/2017</a:t>
            </a:fld>
            <a:endParaRPr lang="en-US"/>
          </a:p>
        </p:txBody>
      </p:sp>
      <p:sp>
        <p:nvSpPr>
          <p:cNvPr id="3" name="Footer Placeholder 2"/>
          <p:cNvSpPr>
            <a:spLocks noGrp="1"/>
          </p:cNvSpPr>
          <p:nvPr>
            <p:ph type="ftr" sz="quarter" idx="11"/>
          </p:nvPr>
        </p:nvSpPr>
        <p:spPr/>
        <p:txBody>
          <a:bodyPr/>
          <a:lstStyle/>
          <a:p>
            <a:r>
              <a:rPr lang="en-US" smtClean="0"/>
              <a:t>Introduction &amp; UML</a:t>
            </a:r>
            <a:endParaRPr lang="en-US"/>
          </a:p>
        </p:txBody>
      </p:sp>
      <p:sp>
        <p:nvSpPr>
          <p:cNvPr id="4" name="Slide Number Placeholder 3"/>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5638800" cy="946150"/>
          </a:xfrm>
        </p:spPr>
        <p:txBody>
          <a:bodyPr anchor="ctr">
            <a:noAutofit/>
          </a:bodyPr>
          <a:lstStyle>
            <a:lvl1pPr algn="l">
              <a:defRPr sz="4000" b="0"/>
            </a:lvl1pPr>
          </a:lstStyle>
          <a:p>
            <a:r>
              <a:rPr lang="en-US" smtClean="0"/>
              <a:t>Click to edit Master title style</a:t>
            </a:r>
            <a:endParaRPr lang="en-US" dirty="0"/>
          </a:p>
        </p:txBody>
      </p:sp>
      <p:sp>
        <p:nvSpPr>
          <p:cNvPr id="3" name="Content Placeholder 2"/>
          <p:cNvSpPr>
            <a:spLocks noGrp="1"/>
          </p:cNvSpPr>
          <p:nvPr>
            <p:ph idx="1"/>
          </p:nvPr>
        </p:nvSpPr>
        <p:spPr>
          <a:xfrm>
            <a:off x="107504" y="1353312"/>
            <a:ext cx="8784976" cy="490118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170889" y="6453336"/>
            <a:ext cx="2706223" cy="365125"/>
          </a:xfrm>
          <a:prstGeom prst="rect">
            <a:avLst/>
          </a:prstGeom>
        </p:spPr>
        <p:txBody>
          <a:bodyPr/>
          <a:lstStyle/>
          <a:p>
            <a:fld id="{661A7CF8-886E-4830-82D7-72D5ED85A2E2}" type="datetime1">
              <a:rPr lang="en-US" smtClean="0"/>
              <a:t>9/18/2017</a:t>
            </a:fld>
            <a:endParaRPr lang="en-US"/>
          </a:p>
        </p:txBody>
      </p:sp>
      <p:sp>
        <p:nvSpPr>
          <p:cNvPr id="6" name="Footer Placeholder 5"/>
          <p:cNvSpPr>
            <a:spLocks noGrp="1"/>
          </p:cNvSpPr>
          <p:nvPr>
            <p:ph type="ftr" sz="quarter" idx="11"/>
          </p:nvPr>
        </p:nvSpPr>
        <p:spPr/>
        <p:txBody>
          <a:bodyPr/>
          <a:lstStyle/>
          <a:p>
            <a:r>
              <a:rPr lang="en-US" smtClean="0"/>
              <a:t>Introduction &amp; UML</a:t>
            </a:r>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sp>
        <p:nvSpPr>
          <p:cNvPr id="8" name="Rectangle 7"/>
          <p:cNvSpPr/>
          <p:nvPr/>
        </p:nvSpPr>
        <p:spPr>
          <a:xfrm>
            <a:off x="6172200" y="161544"/>
            <a:ext cx="2971800" cy="11521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6248400" y="274320"/>
            <a:ext cx="2743200" cy="944880"/>
          </a:xfrm>
        </p:spPr>
        <p:txBody>
          <a:bodyPr anchor="ctr">
            <a:normAutofit/>
          </a:bodyPr>
          <a:lstStyle>
            <a:lvl1pPr marL="0" indent="0">
              <a:buNone/>
              <a:defRPr sz="16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Rectangle 8"/>
          <p:cNvSpPr/>
          <p:nvPr/>
        </p:nvSpPr>
        <p:spPr>
          <a:xfrm>
            <a:off x="6144768" y="134112"/>
            <a:ext cx="76200" cy="1219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144768" y="134112"/>
            <a:ext cx="76200" cy="1219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95536" y="1700808"/>
            <a:ext cx="8291264" cy="4547592"/>
          </a:xfrm>
          <a:solidFill>
            <a:schemeClr val="bg2">
              <a:lumMod val="60000"/>
              <a:lumOff val="40000"/>
            </a:schemeClr>
          </a:solidFill>
          <a:effectLst>
            <a:outerShdw blurRad="76200" dist="38100" dir="3600000" algn="ctr" rotWithShape="0">
              <a:srgbClr val="000000">
                <a:alpha val="50000"/>
              </a:srgb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5" name="Date Placeholder 4"/>
          <p:cNvSpPr>
            <a:spLocks noGrp="1"/>
          </p:cNvSpPr>
          <p:nvPr>
            <p:ph type="dt" sz="half" idx="10"/>
          </p:nvPr>
        </p:nvSpPr>
        <p:spPr>
          <a:xfrm>
            <a:off x="170889" y="6453336"/>
            <a:ext cx="2706223" cy="365125"/>
          </a:xfrm>
          <a:prstGeom prst="rect">
            <a:avLst/>
          </a:prstGeom>
        </p:spPr>
        <p:txBody>
          <a:bodyPr/>
          <a:lstStyle/>
          <a:p>
            <a:fld id="{B32DB4FF-7097-4E02-9BFF-C79349951CF9}" type="datetime1">
              <a:rPr lang="en-US" smtClean="0"/>
              <a:t>9/18/2017</a:t>
            </a:fld>
            <a:endParaRPr lang="en-US"/>
          </a:p>
        </p:txBody>
      </p:sp>
      <p:sp>
        <p:nvSpPr>
          <p:cNvPr id="6" name="Footer Placeholder 5"/>
          <p:cNvSpPr>
            <a:spLocks noGrp="1"/>
          </p:cNvSpPr>
          <p:nvPr>
            <p:ph type="ftr" sz="quarter" idx="11"/>
          </p:nvPr>
        </p:nvSpPr>
        <p:spPr/>
        <p:txBody>
          <a:bodyPr/>
          <a:lstStyle/>
          <a:p>
            <a:r>
              <a:rPr lang="en-US" smtClean="0"/>
              <a:t>Introduction &amp; UML</a:t>
            </a:r>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sp>
        <p:nvSpPr>
          <p:cNvPr id="8" name="Rectangle 7"/>
          <p:cNvSpPr/>
          <p:nvPr/>
        </p:nvSpPr>
        <p:spPr>
          <a:xfrm>
            <a:off x="6172200" y="161544"/>
            <a:ext cx="2971800" cy="11521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 name="Rectangle 8"/>
          <p:cNvSpPr/>
          <p:nvPr/>
        </p:nvSpPr>
        <p:spPr>
          <a:xfrm>
            <a:off x="6144768" y="134112"/>
            <a:ext cx="76200" cy="1219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51520" y="134112"/>
            <a:ext cx="5638800" cy="1005840"/>
          </a:xfrm>
        </p:spPr>
        <p:txBody>
          <a:bodyPr anchor="ctr">
            <a:noAutofit/>
          </a:bodyPr>
          <a:lstStyle>
            <a:lvl1pPr algn="l">
              <a:defRPr sz="40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6248400" y="228600"/>
            <a:ext cx="2819400" cy="1005840"/>
          </a:xfrm>
        </p:spPr>
        <p:txBody>
          <a:bodyPr anchor="ctr">
            <a:normAutofit/>
          </a:bodyPr>
          <a:lstStyle>
            <a:lvl1pPr marL="0" indent="0">
              <a:buNone/>
              <a:defRPr sz="16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Rectangle 10"/>
          <p:cNvSpPr/>
          <p:nvPr/>
        </p:nvSpPr>
        <p:spPr>
          <a:xfrm>
            <a:off x="6144768" y="134112"/>
            <a:ext cx="76200" cy="1219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100584"/>
            <a:ext cx="9144000" cy="1453896"/>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0" y="167641"/>
            <a:ext cx="9144000" cy="659891"/>
          </a:xfrm>
          <a:prstGeom prst="rect">
            <a:avLst/>
          </a:prstGeom>
          <a:solidFill>
            <a:schemeClr val="accent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0" y="177323"/>
            <a:ext cx="9144000" cy="567475"/>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07504" y="1052736"/>
            <a:ext cx="8928992" cy="54006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Footer Placeholder 4"/>
          <p:cNvSpPr>
            <a:spLocks noGrp="1"/>
          </p:cNvSpPr>
          <p:nvPr>
            <p:ph type="ftr" sz="quarter" idx="3"/>
          </p:nvPr>
        </p:nvSpPr>
        <p:spPr>
          <a:xfrm>
            <a:off x="3124200" y="6453336"/>
            <a:ext cx="2895600" cy="365125"/>
          </a:xfrm>
          <a:prstGeom prst="rect">
            <a:avLst/>
          </a:prstGeom>
        </p:spPr>
        <p:txBody>
          <a:bodyPr vert="horz" lIns="91440" tIns="45720" rIns="91440" bIns="45720" rtlCol="0" anchor="ctr"/>
          <a:lstStyle>
            <a:lvl1pPr algn="ctr">
              <a:defRPr sz="1200">
                <a:solidFill>
                  <a:schemeClr val="tx1"/>
                </a:solidFill>
              </a:defRPr>
            </a:lvl1pPr>
          </a:lstStyle>
          <a:p>
            <a:r>
              <a:rPr lang="en-US" dirty="0" smtClean="0"/>
              <a:t>Introduction</a:t>
            </a:r>
            <a:endParaRPr lang="en-US" dirty="0"/>
          </a:p>
        </p:txBody>
      </p:sp>
      <p:sp>
        <p:nvSpPr>
          <p:cNvPr id="6" name="Slide Number Placeholder 5"/>
          <p:cNvSpPr>
            <a:spLocks noGrp="1"/>
          </p:cNvSpPr>
          <p:nvPr>
            <p:ph type="sldNum" sz="quarter" idx="4"/>
          </p:nvPr>
        </p:nvSpPr>
        <p:spPr>
          <a:xfrm>
            <a:off x="7452320" y="6453336"/>
            <a:ext cx="1584176" cy="365125"/>
          </a:xfrm>
          <a:prstGeom prst="rect">
            <a:avLst/>
          </a:prstGeom>
        </p:spPr>
        <p:txBody>
          <a:bodyPr vert="horz" lIns="91440" tIns="45720" rIns="91440" bIns="45720" rtlCol="0" anchor="ctr"/>
          <a:lstStyle>
            <a:lvl1pPr algn="r">
              <a:defRPr sz="1400" b="0">
                <a:solidFill>
                  <a:schemeClr val="tx1"/>
                </a:solidFill>
              </a:defRPr>
            </a:lvl1pPr>
          </a:lstStyle>
          <a:p>
            <a:r>
              <a:rPr lang="en-US" smtClean="0"/>
              <a:t>1</a:t>
            </a:r>
            <a:r>
              <a:rPr lang="tr-TR" smtClean="0"/>
              <a:t>.</a:t>
            </a:r>
            <a:fld id="{FA84A37A-AFC2-4A01-80A1-FC20F2C0D5BB}" type="slidenum">
              <a:rPr lang="en-US" smtClean="0"/>
              <a:pPr/>
              <a:t>‹#›</a:t>
            </a:fld>
            <a:endParaRPr lang="en-US" dirty="0"/>
          </a:p>
        </p:txBody>
      </p:sp>
      <p:sp>
        <p:nvSpPr>
          <p:cNvPr id="9" name="Rectangle 8"/>
          <p:cNvSpPr/>
          <p:nvPr userDrawn="1"/>
        </p:nvSpPr>
        <p:spPr>
          <a:xfrm>
            <a:off x="0" y="835928"/>
            <a:ext cx="9144000" cy="149352"/>
          </a:xfrm>
          <a:prstGeom prst="rect">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Lst>
  <p:timing>
    <p:tnLst>
      <p:par>
        <p:cTn id="1" dur="indefinite" restart="never" nodeType="tmRoot"/>
      </p:par>
    </p:tnLst>
  </p:timing>
  <p:hf hdr="0" dt="0"/>
  <p:txStyles>
    <p:titleStyle>
      <a:lvl1pPr algn="ctr" defTabSz="914400" rtl="0" eaLnBrk="1" latinLnBrk="0" hangingPunct="1">
        <a:spcBef>
          <a:spcPct val="0"/>
        </a:spcBef>
        <a:buNone/>
        <a:defRPr sz="5400" b="0" kern="1200" cap="none" spc="0">
          <a:ln w="13970"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defRPr>
      </a:lvl1pPr>
    </p:titleStyle>
    <p:bodyStyle>
      <a:lvl1pPr marL="342900" indent="-342900" algn="l" defTabSz="914400" rtl="0" eaLnBrk="1" latinLnBrk="0" hangingPunct="1">
        <a:spcBef>
          <a:spcPct val="20000"/>
        </a:spcBef>
        <a:buClr>
          <a:schemeClr val="accent1"/>
        </a:buClr>
        <a:buSzPct val="75000"/>
        <a:buFont typeface="Wingdings" pitchFamily="2" charset="2"/>
        <a:buChar char=""/>
        <a:defRPr sz="2400" kern="1200">
          <a:solidFill>
            <a:schemeClr val="tx2"/>
          </a:solidFill>
          <a:latin typeface="+mn-lt"/>
          <a:ea typeface="+mn-ea"/>
          <a:cs typeface="+mn-cs"/>
        </a:defRPr>
      </a:lvl1pPr>
      <a:lvl2pPr marL="742950" indent="-285750" algn="l" defTabSz="914400" rtl="0" eaLnBrk="1" latinLnBrk="0" hangingPunct="1">
        <a:spcBef>
          <a:spcPct val="20000"/>
        </a:spcBef>
        <a:buClr>
          <a:schemeClr val="accent2"/>
        </a:buClr>
        <a:buSzPct val="85000"/>
        <a:buFont typeface="Courier New" pitchFamily="49" charset="0"/>
        <a:buChar char="o"/>
        <a:defRPr sz="2000" kern="1200">
          <a:solidFill>
            <a:schemeClr val="tx2"/>
          </a:solidFill>
          <a:latin typeface="+mn-lt"/>
          <a:ea typeface="+mn-ea"/>
          <a:cs typeface="+mn-cs"/>
        </a:defRPr>
      </a:lvl2pPr>
      <a:lvl3pPr marL="11430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60020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2057400" indent="-228600" algn="l" defTabSz="914400" rtl="0" eaLnBrk="1" latinLnBrk="0" hangingPunct="1">
        <a:spcBef>
          <a:spcPct val="20000"/>
        </a:spcBef>
        <a:buClr>
          <a:schemeClr val="accent5"/>
        </a:buClr>
        <a:buFont typeface="Arial" pitchFamily="34" charset="0"/>
        <a:buChar char="•"/>
        <a:defRPr sz="1400" kern="1200" baseline="0">
          <a:solidFill>
            <a:schemeClr val="tx2"/>
          </a:solidFill>
          <a:latin typeface="+mn-lt"/>
          <a:ea typeface="+mn-ea"/>
          <a:cs typeface="+mn-cs"/>
        </a:defRPr>
      </a:lvl5pPr>
      <a:lvl6pPr marL="2514600" indent="-228600" algn="l" defTabSz="914400" rtl="0" eaLnBrk="1" latinLnBrk="0" hangingPunct="1">
        <a:spcBef>
          <a:spcPct val="20000"/>
        </a:spcBef>
        <a:buClr>
          <a:schemeClr val="accent6"/>
        </a:buClr>
        <a:buFont typeface="Arial" pitchFamily="34" charset="0"/>
        <a:buChar char="•"/>
        <a:defRPr sz="1400" kern="1200">
          <a:solidFill>
            <a:schemeClr val="tx2"/>
          </a:solidFill>
          <a:latin typeface="+mn-lt"/>
          <a:ea typeface="+mn-ea"/>
          <a:cs typeface="+mn-cs"/>
        </a:defRPr>
      </a:lvl6pPr>
      <a:lvl7pPr marL="2971800" indent="-22860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7pPr>
      <a:lvl8pPr marL="3429000" indent="-22860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8pPr>
      <a:lvl9pPr marL="3886200" indent="-228600" algn="l" defTabSz="914400" rtl="0" eaLnBrk="1" latinLnBrk="0" hangingPunct="1">
        <a:spcBef>
          <a:spcPct val="20000"/>
        </a:spcBef>
        <a:buClr>
          <a:schemeClr val="accent5"/>
        </a:buClr>
        <a:buFont typeface="Arial"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8.tiff"/><Relationship Id="rId4" Type="http://schemas.openxmlformats.org/officeDocument/2006/relationships/image" Target="../media/image7.tif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9.png"/><Relationship Id="rId4" Type="http://schemas.openxmlformats.org/officeDocument/2006/relationships/oleObject" Target="../embeddings/oleObject1.bin"/></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tr-TR" sz="5400" dirty="0" smtClean="0"/>
              <a:t>SOFTWARE ENGINEERING</a:t>
            </a:r>
            <a:endParaRPr lang="tr-TR" sz="5400" dirty="0"/>
          </a:p>
        </p:txBody>
      </p:sp>
      <p:sp>
        <p:nvSpPr>
          <p:cNvPr id="2" name="Subtitle 1"/>
          <p:cNvSpPr>
            <a:spLocks noGrp="1"/>
          </p:cNvSpPr>
          <p:nvPr>
            <p:ph type="subTitle" idx="1"/>
          </p:nvPr>
        </p:nvSpPr>
        <p:spPr/>
        <p:txBody>
          <a:bodyPr>
            <a:noAutofit/>
          </a:bodyPr>
          <a:lstStyle/>
          <a:p>
            <a:r>
              <a:rPr lang="tr-TR" dirty="0" err="1"/>
              <a:t>Week</a:t>
            </a:r>
            <a:r>
              <a:rPr lang="tr-TR" dirty="0"/>
              <a:t> 2</a:t>
            </a:r>
          </a:p>
          <a:p>
            <a:r>
              <a:rPr lang="tr-TR" dirty="0" err="1" smtClean="0"/>
              <a:t>Introduction</a:t>
            </a:r>
            <a:r>
              <a:rPr lang="tr-TR" dirty="0"/>
              <a:t> </a:t>
            </a:r>
            <a:r>
              <a:rPr lang="tr-TR" dirty="0" smtClean="0"/>
              <a:t>– Software Development </a:t>
            </a:r>
            <a:r>
              <a:rPr lang="tr-TR" dirty="0" err="1" smtClean="0"/>
              <a:t>Lifecycle</a:t>
            </a:r>
            <a:endParaRPr lang="tr-TR"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0260" y="116632"/>
            <a:ext cx="2134012" cy="1268872"/>
          </a:xfrm>
          <a:prstGeom prst="rect">
            <a:avLst/>
          </a:prstGeom>
        </p:spPr>
      </p:pic>
    </p:spTree>
    <p:extLst>
      <p:ext uri="{BB962C8B-B14F-4D97-AF65-F5344CB8AC3E}">
        <p14:creationId xmlns:p14="http://schemas.microsoft.com/office/powerpoint/2010/main" val="29836609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fontScale="90000"/>
          </a:bodyPr>
          <a:lstStyle/>
          <a:p>
            <a:pPr eaLnBrk="1" hangingPunct="1"/>
            <a:r>
              <a:rPr lang="en-US" altLang="x-none" smtClean="0">
                <a:ea typeface="ＭＳ Ｐゴシック" charset="-128"/>
              </a:rPr>
              <a:t>Miller’s Law</a:t>
            </a:r>
            <a:endParaRPr lang="en-US" altLang="x-none" b="1" smtClean="0">
              <a:ea typeface="ＭＳ Ｐゴシック" charset="-128"/>
            </a:endParaRPr>
          </a:p>
        </p:txBody>
      </p:sp>
      <p:sp>
        <p:nvSpPr>
          <p:cNvPr id="18435" name="Rectangle 3"/>
          <p:cNvSpPr>
            <a:spLocks noGrp="1" noChangeArrowheads="1"/>
          </p:cNvSpPr>
          <p:nvPr>
            <p:ph idx="1"/>
          </p:nvPr>
        </p:nvSpPr>
        <p:spPr/>
        <p:txBody>
          <a:bodyPr/>
          <a:lstStyle/>
          <a:p>
            <a:pPr eaLnBrk="1" hangingPunct="1">
              <a:lnSpc>
                <a:spcPct val="90000"/>
              </a:lnSpc>
            </a:pPr>
            <a:r>
              <a:rPr lang="en-US" altLang="x-none" smtClean="0">
                <a:ea typeface="ＭＳ Ｐゴシック" charset="-128"/>
              </a:rPr>
              <a:t>A</a:t>
            </a:r>
            <a:r>
              <a:rPr lang="en-US" altLang="x-none" smtClean="0">
                <a:solidFill>
                  <a:schemeClr val="tx1"/>
                </a:solidFill>
                <a:ea typeface="ＭＳ Ｐゴシック" charset="-128"/>
              </a:rPr>
              <a:t>t any one time, we can concentrate on only approximately seven </a:t>
            </a:r>
            <a:r>
              <a:rPr lang="en-US" altLang="x-none" i="1" smtClean="0">
                <a:solidFill>
                  <a:schemeClr val="tx1"/>
                </a:solidFill>
                <a:ea typeface="ＭＳ Ｐゴシック" charset="-128"/>
              </a:rPr>
              <a:t>chunks</a:t>
            </a:r>
            <a:r>
              <a:rPr lang="en-US" altLang="x-none" smtClean="0">
                <a:solidFill>
                  <a:schemeClr val="tx1"/>
                </a:solidFill>
                <a:ea typeface="ＭＳ Ｐゴシック" charset="-128"/>
              </a:rPr>
              <a:t> (units of information)</a:t>
            </a:r>
          </a:p>
          <a:p>
            <a:pPr eaLnBrk="1" hangingPunct="1">
              <a:lnSpc>
                <a:spcPct val="90000"/>
              </a:lnSpc>
            </a:pPr>
            <a:endParaRPr lang="en-US" altLang="x-none" smtClean="0">
              <a:solidFill>
                <a:schemeClr val="tx1"/>
              </a:solidFill>
              <a:ea typeface="ＭＳ Ｐゴシック" charset="-128"/>
            </a:endParaRPr>
          </a:p>
          <a:p>
            <a:pPr eaLnBrk="1" hangingPunct="1">
              <a:lnSpc>
                <a:spcPct val="90000"/>
              </a:lnSpc>
            </a:pPr>
            <a:r>
              <a:rPr lang="en-US" altLang="x-none" smtClean="0">
                <a:solidFill>
                  <a:schemeClr val="tx1"/>
                </a:solidFill>
                <a:ea typeface="ＭＳ Ｐゴシック" charset="-128"/>
              </a:rPr>
              <a:t>To handle larger amounts of information, use </a:t>
            </a:r>
            <a:r>
              <a:rPr lang="en-US" altLang="x-none" i="1" smtClean="0">
                <a:solidFill>
                  <a:schemeClr val="tx1"/>
                </a:solidFill>
                <a:ea typeface="ＭＳ Ｐゴシック" charset="-128"/>
              </a:rPr>
              <a:t>stepwise refinement</a:t>
            </a:r>
            <a:endParaRPr lang="en-US" altLang="x-none" sz="2400" smtClean="0">
              <a:solidFill>
                <a:schemeClr val="tx1"/>
              </a:solidFill>
              <a:ea typeface="ＭＳ Ｐゴシック" charset="-128"/>
            </a:endParaRPr>
          </a:p>
          <a:p>
            <a:pPr lvl="1" eaLnBrk="1" hangingPunct="1">
              <a:lnSpc>
                <a:spcPct val="90000"/>
              </a:lnSpc>
            </a:pPr>
            <a:r>
              <a:rPr lang="en-US" altLang="x-none" smtClean="0">
                <a:solidFill>
                  <a:schemeClr val="tx1"/>
                </a:solidFill>
                <a:ea typeface="ＭＳ Ｐゴシック" charset="-128"/>
              </a:rPr>
              <a:t>Concentrate on the aspects that are currently the most important</a:t>
            </a:r>
          </a:p>
          <a:p>
            <a:pPr lvl="1" eaLnBrk="1" hangingPunct="1">
              <a:lnSpc>
                <a:spcPct val="90000"/>
              </a:lnSpc>
            </a:pPr>
            <a:r>
              <a:rPr lang="en-US" altLang="x-none" smtClean="0">
                <a:solidFill>
                  <a:schemeClr val="tx1"/>
                </a:solidFill>
                <a:ea typeface="ＭＳ Ｐゴシック" charset="-128"/>
              </a:rPr>
              <a:t>Postpone aspects that are currently less critical</a:t>
            </a:r>
          </a:p>
          <a:p>
            <a:pPr lvl="1" eaLnBrk="1" hangingPunct="1">
              <a:lnSpc>
                <a:spcPct val="90000"/>
              </a:lnSpc>
            </a:pPr>
            <a:r>
              <a:rPr lang="en-US" altLang="x-none" smtClean="0">
                <a:solidFill>
                  <a:schemeClr val="tx1"/>
                </a:solidFill>
                <a:ea typeface="ＭＳ Ｐゴシック" charset="-128"/>
              </a:rPr>
              <a:t>Every aspect is eventually handled, but in order of current importance</a:t>
            </a:r>
            <a:r>
              <a:rPr lang="en-US" altLang="x-none" sz="2000" smtClean="0">
                <a:solidFill>
                  <a:schemeClr val="tx1"/>
                </a:solidFill>
                <a:ea typeface="ＭＳ Ｐゴシック" charset="-128"/>
              </a:rPr>
              <a:t>  </a:t>
            </a:r>
          </a:p>
          <a:p>
            <a:pPr eaLnBrk="1" hangingPunct="1">
              <a:lnSpc>
                <a:spcPct val="90000"/>
              </a:lnSpc>
            </a:pPr>
            <a:endParaRPr lang="en-US" altLang="x-none" smtClean="0">
              <a:solidFill>
                <a:schemeClr val="tx1"/>
              </a:solidFill>
              <a:ea typeface="ＭＳ Ｐゴシック" charset="-128"/>
            </a:endParaRPr>
          </a:p>
          <a:p>
            <a:pPr eaLnBrk="1" hangingPunct="1">
              <a:lnSpc>
                <a:spcPct val="90000"/>
              </a:lnSpc>
            </a:pPr>
            <a:r>
              <a:rPr lang="en-US" altLang="x-none" smtClean="0">
                <a:solidFill>
                  <a:schemeClr val="tx1"/>
                </a:solidFill>
                <a:ea typeface="ＭＳ Ｐゴシック" charset="-128"/>
              </a:rPr>
              <a:t>This is an </a:t>
            </a:r>
            <a:r>
              <a:rPr lang="en-US" altLang="x-none" i="1" smtClean="0">
                <a:solidFill>
                  <a:schemeClr val="tx1"/>
                </a:solidFill>
                <a:ea typeface="ＭＳ Ｐゴシック" charset="-128"/>
              </a:rPr>
              <a:t>incremental</a:t>
            </a:r>
            <a:r>
              <a:rPr lang="en-US" altLang="x-none" smtClean="0">
                <a:solidFill>
                  <a:schemeClr val="tx1"/>
                </a:solidFill>
                <a:ea typeface="ＭＳ Ｐゴシック" charset="-128"/>
              </a:rPr>
              <a:t> process</a:t>
            </a:r>
            <a:endParaRPr lang="en-US" altLang="x-none" sz="2400" smtClean="0">
              <a:solidFill>
                <a:schemeClr val="tx1"/>
              </a:solidFill>
              <a:ea typeface="ＭＳ Ｐゴシック" charset="-128"/>
            </a:endParaRPr>
          </a:p>
        </p:txBody>
      </p:sp>
    </p:spTree>
    <p:extLst>
      <p:ext uri="{BB962C8B-B14F-4D97-AF65-F5344CB8AC3E}">
        <p14:creationId xmlns:p14="http://schemas.microsoft.com/office/powerpoint/2010/main" val="17482483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tr-TR" sz="6000" dirty="0" smtClean="0"/>
              <a:t>Plan Driven Software Process Models</a:t>
            </a:r>
            <a:endParaRPr lang="tr-TR" sz="6000" dirty="0"/>
          </a:p>
        </p:txBody>
      </p:sp>
      <p:sp>
        <p:nvSpPr>
          <p:cNvPr id="7" name="Text Placeholder 6"/>
          <p:cNvSpPr>
            <a:spLocks noGrp="1"/>
          </p:cNvSpPr>
          <p:nvPr>
            <p:ph type="body" idx="1"/>
          </p:nvPr>
        </p:nvSpPr>
        <p:spPr/>
        <p:txBody>
          <a:bodyPr/>
          <a:lstStyle/>
          <a:p>
            <a:endParaRPr lang="tr-TR"/>
          </a:p>
        </p:txBody>
      </p:sp>
      <p:sp>
        <p:nvSpPr>
          <p:cNvPr id="4" name="Footer Placeholder 3"/>
          <p:cNvSpPr>
            <a:spLocks noGrp="1"/>
          </p:cNvSpPr>
          <p:nvPr>
            <p:ph type="ftr" sz="quarter" idx="11"/>
          </p:nvPr>
        </p:nvSpPr>
        <p:spPr/>
        <p:txBody>
          <a:bodyPr/>
          <a:lstStyle/>
          <a:p>
            <a:r>
              <a:rPr lang="en-US" smtClean="0"/>
              <a:t>Software Processes and Process Models</a:t>
            </a:r>
            <a:endParaRPr lang="en-US" dirty="0"/>
          </a:p>
        </p:txBody>
      </p:sp>
      <p:sp>
        <p:nvSpPr>
          <p:cNvPr id="5" name="Slide Number Placeholder 4"/>
          <p:cNvSpPr>
            <a:spLocks noGrp="1"/>
          </p:cNvSpPr>
          <p:nvPr>
            <p:ph type="sldNum" sz="quarter" idx="12"/>
          </p:nvPr>
        </p:nvSpPr>
        <p:spPr/>
        <p:txBody>
          <a:bodyPr/>
          <a:lstStyle/>
          <a:p>
            <a:r>
              <a:rPr lang="tr-TR" dirty="0" smtClean="0"/>
              <a:t>2.2</a:t>
            </a:r>
            <a:endParaRPr lang="en-US" dirty="0"/>
          </a:p>
        </p:txBody>
      </p:sp>
      <p:sp>
        <p:nvSpPr>
          <p:cNvPr id="8" name="TextBox 7"/>
          <p:cNvSpPr txBox="1"/>
          <p:nvPr/>
        </p:nvSpPr>
        <p:spPr>
          <a:xfrm>
            <a:off x="107504" y="188640"/>
            <a:ext cx="5328592" cy="6463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457200" indent="-457200">
              <a:buFont typeface="+mj-lt"/>
              <a:buAutoNum type="arabicPeriod"/>
            </a:pPr>
            <a:r>
              <a:rPr lang="tr-TR" dirty="0"/>
              <a:t>Software Processes</a:t>
            </a:r>
          </a:p>
          <a:p>
            <a:pPr marL="457200" indent="-457200">
              <a:buFont typeface="+mj-lt"/>
              <a:buAutoNum type="arabicPeriod"/>
            </a:pPr>
            <a:r>
              <a:rPr lang="tr-TR" dirty="0" smtClean="0"/>
              <a:t>Plan Driven Software </a:t>
            </a:r>
            <a:r>
              <a:rPr lang="tr-TR" dirty="0"/>
              <a:t>Process Models</a:t>
            </a:r>
          </a:p>
        </p:txBody>
      </p:sp>
      <p:pic>
        <p:nvPicPr>
          <p:cNvPr id="9" name="Picture 3"/>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flipH="1">
            <a:off x="4355976" y="511805"/>
            <a:ext cx="356264" cy="273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081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decel="50000" fill="hold">
                                          <p:stCondLst>
                                            <p:cond delay="0"/>
                                          </p:stCondLst>
                                        </p:cTn>
                                        <p:tgtEl>
                                          <p:spTgt spid="9"/>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9"/>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9"/>
                                        </p:tgtEl>
                                        <p:attrNameLst>
                                          <p:attrName>ppt_w</p:attrName>
                                        </p:attrNameLst>
                                      </p:cBhvr>
                                      <p:tavLst>
                                        <p:tav tm="0">
                                          <p:val>
                                            <p:strVal val="#ppt_w*.05"/>
                                          </p:val>
                                        </p:tav>
                                        <p:tav tm="100000">
                                          <p:val>
                                            <p:strVal val="#ppt_w"/>
                                          </p:val>
                                        </p:tav>
                                      </p:tavLst>
                                    </p:anim>
                                    <p:anim calcmode="lin" valueType="num">
                                      <p:cBhvr>
                                        <p:cTn id="10" dur="1000" fill="hold"/>
                                        <p:tgtEl>
                                          <p:spTgt spid="9"/>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9"/>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9"/>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9"/>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tr-TR" sz="4400" dirty="0" smtClean="0"/>
              <a:t>Plan-Driven Software Process Models</a:t>
            </a:r>
            <a:endParaRPr lang="tr-TR" sz="4400" dirty="0"/>
          </a:p>
        </p:txBody>
      </p:sp>
      <p:sp>
        <p:nvSpPr>
          <p:cNvPr id="7" name="Content Placeholder 6"/>
          <p:cNvSpPr>
            <a:spLocks noGrp="1"/>
          </p:cNvSpPr>
          <p:nvPr>
            <p:ph idx="1"/>
          </p:nvPr>
        </p:nvSpPr>
        <p:spPr/>
        <p:txBody>
          <a:bodyPr/>
          <a:lstStyle/>
          <a:p>
            <a:pPr marL="533400" indent="-533400">
              <a:buClr>
                <a:schemeClr val="tx1"/>
              </a:buClr>
              <a:buFontTx/>
              <a:buAutoNum type="arabicPeriod"/>
            </a:pPr>
            <a:r>
              <a:rPr lang="en-US" dirty="0"/>
              <a:t>Code-and-fix model</a:t>
            </a:r>
            <a:endParaRPr lang="tr-TR" dirty="0"/>
          </a:p>
          <a:p>
            <a:pPr marL="533400" indent="-533400">
              <a:buClr>
                <a:schemeClr val="tx1"/>
              </a:buClr>
              <a:buFontTx/>
              <a:buAutoNum type="arabicPeriod"/>
            </a:pPr>
            <a:r>
              <a:rPr lang="en-US" dirty="0" smtClean="0"/>
              <a:t>Waterfall model</a:t>
            </a:r>
            <a:endParaRPr lang="tr-TR" dirty="0" smtClean="0"/>
          </a:p>
          <a:p>
            <a:pPr marL="533400" indent="-533400">
              <a:buClr>
                <a:schemeClr val="tx1"/>
              </a:buClr>
              <a:buFontTx/>
              <a:buAutoNum type="arabicPeriod"/>
            </a:pPr>
            <a:r>
              <a:rPr lang="tr-TR" dirty="0"/>
              <a:t>Incremental </a:t>
            </a:r>
            <a:r>
              <a:rPr lang="tr-TR" dirty="0" smtClean="0"/>
              <a:t>model</a:t>
            </a:r>
            <a:endParaRPr lang="tr-TR" dirty="0"/>
          </a:p>
          <a:p>
            <a:pPr marL="533400" indent="-533400">
              <a:buClr>
                <a:schemeClr val="tx1"/>
              </a:buClr>
              <a:buFontTx/>
              <a:buAutoNum type="arabicPeriod"/>
            </a:pPr>
            <a:r>
              <a:rPr lang="en-US" dirty="0"/>
              <a:t>Rapid prototyping model</a:t>
            </a:r>
            <a:endParaRPr lang="tr-TR" dirty="0"/>
          </a:p>
          <a:p>
            <a:pPr marL="533400" indent="-533400">
              <a:buClr>
                <a:schemeClr val="tx1"/>
              </a:buClr>
              <a:buFontTx/>
              <a:buAutoNum type="arabicPeriod"/>
            </a:pPr>
            <a:r>
              <a:rPr lang="tr-TR" dirty="0" smtClean="0"/>
              <a:t>Iterative </a:t>
            </a:r>
            <a:r>
              <a:rPr lang="tr-TR" dirty="0"/>
              <a:t>model</a:t>
            </a:r>
          </a:p>
          <a:p>
            <a:pPr marL="533400" indent="-533400">
              <a:buClr>
                <a:schemeClr val="tx1"/>
              </a:buClr>
              <a:buFontTx/>
              <a:buAutoNum type="arabicPeriod"/>
            </a:pPr>
            <a:r>
              <a:rPr lang="tr-TR" dirty="0"/>
              <a:t>Unified Process model</a:t>
            </a:r>
          </a:p>
          <a:p>
            <a:pPr marL="533400" indent="-533400">
              <a:buClr>
                <a:schemeClr val="tx1"/>
              </a:buClr>
              <a:buFontTx/>
              <a:buAutoNum type="arabicPeriod"/>
            </a:pPr>
            <a:r>
              <a:rPr lang="en-US" dirty="0"/>
              <a:t>Component</a:t>
            </a:r>
            <a:r>
              <a:rPr lang="tr-TR" dirty="0"/>
              <a:t>-Based</a:t>
            </a:r>
            <a:r>
              <a:rPr lang="en-US" dirty="0"/>
              <a:t> </a:t>
            </a:r>
            <a:r>
              <a:rPr lang="tr-TR" dirty="0"/>
              <a:t>m</a:t>
            </a:r>
            <a:r>
              <a:rPr lang="en-US" dirty="0" err="1"/>
              <a:t>odel</a:t>
            </a:r>
            <a:endParaRPr lang="en-US" dirty="0"/>
          </a:p>
          <a:p>
            <a:endParaRPr lang="tr-TR" dirty="0" smtClean="0"/>
          </a:p>
          <a:p>
            <a:r>
              <a:rPr lang="en-GB" dirty="0"/>
              <a:t>In practice, most large systems are developed using a process that incorporates elements from all of these models.</a:t>
            </a:r>
          </a:p>
          <a:p>
            <a:endParaRPr lang="tr-TR" dirty="0"/>
          </a:p>
        </p:txBody>
      </p:sp>
      <p:sp>
        <p:nvSpPr>
          <p:cNvPr id="4" name="Footer Placeholder 3"/>
          <p:cNvSpPr>
            <a:spLocks noGrp="1"/>
          </p:cNvSpPr>
          <p:nvPr>
            <p:ph type="ftr" sz="quarter" idx="11"/>
          </p:nvPr>
        </p:nvSpPr>
        <p:spPr/>
        <p:txBody>
          <a:bodyPr/>
          <a:lstStyle/>
          <a:p>
            <a:r>
              <a:rPr lang="en-US" smtClean="0"/>
              <a:t>Software Processes and Process Models</a:t>
            </a:r>
            <a:endParaRPr lang="en-US" dirty="0"/>
          </a:p>
        </p:txBody>
      </p:sp>
      <p:sp>
        <p:nvSpPr>
          <p:cNvPr id="5" name="Slide Number Placeholder 4"/>
          <p:cNvSpPr>
            <a:spLocks noGrp="1"/>
          </p:cNvSpPr>
          <p:nvPr>
            <p:ph type="sldNum" sz="quarter" idx="12"/>
          </p:nvPr>
        </p:nvSpPr>
        <p:spPr/>
        <p:txBody>
          <a:bodyPr/>
          <a:lstStyle/>
          <a:p>
            <a:fld id="{FA84A37A-AFC2-4A01-80A1-FC20F2C0D5BB}" type="slidenum">
              <a:rPr lang="en-US" smtClean="0"/>
              <a:pPr/>
              <a:t>12</a:t>
            </a:fld>
            <a:endParaRPr lang="en-US" dirty="0"/>
          </a:p>
        </p:txBody>
      </p:sp>
    </p:spTree>
    <p:extLst>
      <p:ext uri="{BB962C8B-B14F-4D97-AF65-F5344CB8AC3E}">
        <p14:creationId xmlns:p14="http://schemas.microsoft.com/office/powerpoint/2010/main" val="18950774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smtClean="0"/>
              <a:t>1. Code-and-Fix Model</a:t>
            </a:r>
            <a:endParaRPr lang="tr-TR" dirty="0"/>
          </a:p>
        </p:txBody>
      </p:sp>
      <p:sp>
        <p:nvSpPr>
          <p:cNvPr id="3" name="Content Placeholder 2"/>
          <p:cNvSpPr>
            <a:spLocks noGrp="1"/>
          </p:cNvSpPr>
          <p:nvPr>
            <p:ph idx="1"/>
          </p:nvPr>
        </p:nvSpPr>
        <p:spPr>
          <a:xfrm>
            <a:off x="221800" y="4293096"/>
            <a:ext cx="5289997" cy="2160240"/>
          </a:xfrm>
        </p:spPr>
        <p:txBody>
          <a:bodyPr>
            <a:noAutofit/>
          </a:bodyPr>
          <a:lstStyle/>
          <a:p>
            <a:pPr>
              <a:lnSpc>
                <a:spcPct val="90000"/>
              </a:lnSpc>
              <a:buClr>
                <a:schemeClr val="tx1"/>
              </a:buClr>
            </a:pPr>
            <a:r>
              <a:rPr lang="en-US" dirty="0"/>
              <a:t>The easiest way to develop </a:t>
            </a:r>
            <a:r>
              <a:rPr lang="en-US" dirty="0" smtClean="0"/>
              <a:t>software</a:t>
            </a:r>
            <a:endParaRPr lang="tr-TR" dirty="0"/>
          </a:p>
          <a:p>
            <a:pPr>
              <a:lnSpc>
                <a:spcPct val="90000"/>
              </a:lnSpc>
              <a:buClr>
                <a:schemeClr val="tx1"/>
              </a:buClr>
            </a:pPr>
            <a:r>
              <a:rPr lang="en-US" dirty="0"/>
              <a:t>No design</a:t>
            </a:r>
            <a:r>
              <a:rPr lang="tr-TR" dirty="0"/>
              <a:t>, n</a:t>
            </a:r>
            <a:r>
              <a:rPr lang="en-US" dirty="0"/>
              <a:t>o </a:t>
            </a:r>
            <a:r>
              <a:rPr lang="en-US" dirty="0" smtClean="0"/>
              <a:t>specifications</a:t>
            </a:r>
            <a:endParaRPr lang="en-US" dirty="0"/>
          </a:p>
          <a:p>
            <a:pPr>
              <a:lnSpc>
                <a:spcPct val="90000"/>
              </a:lnSpc>
              <a:buClr>
                <a:schemeClr val="tx1"/>
              </a:buClr>
            </a:pPr>
            <a:r>
              <a:rPr lang="en-US" dirty="0"/>
              <a:t>Maintenance </a:t>
            </a:r>
            <a:r>
              <a:rPr lang="tr-TR" dirty="0"/>
              <a:t>extremely </a:t>
            </a:r>
            <a:r>
              <a:rPr lang="tr-TR" dirty="0" smtClean="0"/>
              <a:t>difficult</a:t>
            </a:r>
            <a:endParaRPr lang="tr-TR" dirty="0"/>
          </a:p>
          <a:p>
            <a:pPr>
              <a:lnSpc>
                <a:spcPct val="90000"/>
              </a:lnSpc>
              <a:buClr>
                <a:schemeClr val="tx1"/>
              </a:buClr>
            </a:pPr>
            <a:r>
              <a:rPr lang="en-US" dirty="0"/>
              <a:t>The most expensive </a:t>
            </a:r>
            <a:r>
              <a:rPr lang="en-US" dirty="0" smtClean="0"/>
              <a:t>way</a:t>
            </a:r>
            <a:endParaRPr lang="en-US" dirty="0"/>
          </a:p>
          <a:p>
            <a:pPr>
              <a:lnSpc>
                <a:spcPct val="90000"/>
              </a:lnSpc>
              <a:buClr>
                <a:schemeClr val="tx1"/>
              </a:buClr>
            </a:pPr>
            <a:r>
              <a:rPr lang="en-US" dirty="0"/>
              <a:t>Typically used by a </a:t>
            </a:r>
            <a:r>
              <a:rPr lang="en-US" dirty="0" smtClean="0"/>
              <a:t>start-up</a:t>
            </a:r>
            <a:endParaRPr lang="tr-TR" dirty="0"/>
          </a:p>
        </p:txBody>
      </p:sp>
      <p:sp>
        <p:nvSpPr>
          <p:cNvPr id="4" name="Footer Placeholder 3"/>
          <p:cNvSpPr>
            <a:spLocks noGrp="1"/>
          </p:cNvSpPr>
          <p:nvPr>
            <p:ph type="ftr" sz="quarter" idx="11"/>
          </p:nvPr>
        </p:nvSpPr>
        <p:spPr/>
        <p:txBody>
          <a:bodyPr/>
          <a:lstStyle/>
          <a:p>
            <a:r>
              <a:rPr lang="en-US" dirty="0" smtClean="0"/>
              <a:t>Software Processes and Process Models</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13</a:t>
            </a:fld>
            <a:endParaRPr lang="en-US" dirty="0"/>
          </a:p>
        </p:txBody>
      </p:sp>
      <p:sp>
        <p:nvSpPr>
          <p:cNvPr id="6" name="Text Box 3"/>
          <p:cNvSpPr txBox="1">
            <a:spLocks noChangeArrowheads="1"/>
          </p:cNvSpPr>
          <p:nvPr/>
        </p:nvSpPr>
        <p:spPr bwMode="auto">
          <a:xfrm>
            <a:off x="399254" y="1226858"/>
            <a:ext cx="1928812" cy="730250"/>
          </a:xfrm>
          <a:prstGeom prst="rect">
            <a:avLst/>
          </a:prstGeom>
          <a:ln>
            <a:headEnd/>
            <a:tailEnd/>
          </a:ln>
        </p:spPr>
        <p:style>
          <a:lnRef idx="0">
            <a:schemeClr val="accent4"/>
          </a:lnRef>
          <a:fillRef idx="3">
            <a:schemeClr val="accent4"/>
          </a:fillRef>
          <a:effectRef idx="3">
            <a:schemeClr val="accent4"/>
          </a:effectRef>
          <a:fontRef idx="minor">
            <a:schemeClr val="lt1"/>
          </a:fontRef>
        </p:style>
        <p:txBody>
          <a:bodyPr>
            <a:spAutoFit/>
          </a:bodyPr>
          <a:lstStyle>
            <a:lvl1pPr eaLnBrk="0" hangingPunct="0">
              <a:defRPr sz="9600">
                <a:solidFill>
                  <a:schemeClr val="tx1"/>
                </a:solidFill>
                <a:latin typeface="Arial" charset="0"/>
              </a:defRPr>
            </a:lvl1pPr>
            <a:lvl2pPr marL="742950" indent="-285750" eaLnBrk="0" hangingPunct="0">
              <a:defRPr sz="9600">
                <a:solidFill>
                  <a:schemeClr val="tx1"/>
                </a:solidFill>
                <a:latin typeface="Arial" charset="0"/>
              </a:defRPr>
            </a:lvl2pPr>
            <a:lvl3pPr marL="1143000" indent="-228600" eaLnBrk="0" hangingPunct="0">
              <a:defRPr sz="9600">
                <a:solidFill>
                  <a:schemeClr val="tx1"/>
                </a:solidFill>
                <a:latin typeface="Arial" charset="0"/>
              </a:defRPr>
            </a:lvl3pPr>
            <a:lvl4pPr marL="1600200" indent="-228600" eaLnBrk="0" hangingPunct="0">
              <a:defRPr sz="9600">
                <a:solidFill>
                  <a:schemeClr val="tx1"/>
                </a:solidFill>
                <a:latin typeface="Arial" charset="0"/>
              </a:defRPr>
            </a:lvl4pPr>
            <a:lvl5pPr marL="2057400" indent="-228600" eaLnBrk="0" hangingPunct="0">
              <a:defRPr sz="9600">
                <a:solidFill>
                  <a:schemeClr val="tx1"/>
                </a:solidFill>
                <a:latin typeface="Arial" charset="0"/>
              </a:defRPr>
            </a:lvl5pPr>
            <a:lvl6pPr marL="2514600" indent="-228600" algn="ctr" eaLnBrk="0" fontAlgn="base" hangingPunct="0">
              <a:spcBef>
                <a:spcPct val="0"/>
              </a:spcBef>
              <a:spcAft>
                <a:spcPct val="0"/>
              </a:spcAft>
              <a:defRPr sz="9600">
                <a:solidFill>
                  <a:schemeClr val="tx1"/>
                </a:solidFill>
                <a:latin typeface="Arial" charset="0"/>
              </a:defRPr>
            </a:lvl6pPr>
            <a:lvl7pPr marL="2971800" indent="-228600" algn="ctr" eaLnBrk="0" fontAlgn="base" hangingPunct="0">
              <a:spcBef>
                <a:spcPct val="0"/>
              </a:spcBef>
              <a:spcAft>
                <a:spcPct val="0"/>
              </a:spcAft>
              <a:defRPr sz="9600">
                <a:solidFill>
                  <a:schemeClr val="tx1"/>
                </a:solidFill>
                <a:latin typeface="Arial" charset="0"/>
              </a:defRPr>
            </a:lvl7pPr>
            <a:lvl8pPr marL="3429000" indent="-228600" algn="ctr" eaLnBrk="0" fontAlgn="base" hangingPunct="0">
              <a:spcBef>
                <a:spcPct val="0"/>
              </a:spcBef>
              <a:spcAft>
                <a:spcPct val="0"/>
              </a:spcAft>
              <a:defRPr sz="9600">
                <a:solidFill>
                  <a:schemeClr val="tx1"/>
                </a:solidFill>
                <a:latin typeface="Arial" charset="0"/>
              </a:defRPr>
            </a:lvl8pPr>
            <a:lvl9pPr marL="3886200" indent="-228600" algn="ctr" eaLnBrk="0" fontAlgn="base" hangingPunct="0">
              <a:spcBef>
                <a:spcPct val="0"/>
              </a:spcBef>
              <a:spcAft>
                <a:spcPct val="0"/>
              </a:spcAft>
              <a:defRPr sz="9600">
                <a:solidFill>
                  <a:schemeClr val="tx1"/>
                </a:solidFill>
                <a:latin typeface="Arial" charset="0"/>
              </a:defRPr>
            </a:lvl9pPr>
          </a:lstStyle>
          <a:p>
            <a:pPr eaLnBrk="1" hangingPunct="1">
              <a:spcBef>
                <a:spcPct val="50000"/>
              </a:spcBef>
            </a:pPr>
            <a:r>
              <a:rPr lang="en-US" sz="2000"/>
              <a:t>Implement the 1</a:t>
            </a:r>
            <a:r>
              <a:rPr lang="en-US" sz="2000" baseline="30000"/>
              <a:t>st</a:t>
            </a:r>
            <a:r>
              <a:rPr lang="en-US" sz="2000"/>
              <a:t> Version</a:t>
            </a:r>
          </a:p>
        </p:txBody>
      </p:sp>
      <p:sp>
        <p:nvSpPr>
          <p:cNvPr id="7" name="Text Box 4"/>
          <p:cNvSpPr txBox="1">
            <a:spLocks noChangeArrowheads="1"/>
          </p:cNvSpPr>
          <p:nvPr/>
        </p:nvSpPr>
        <p:spPr bwMode="auto">
          <a:xfrm>
            <a:off x="2507454" y="2136496"/>
            <a:ext cx="1955800" cy="1035050"/>
          </a:xfrm>
          <a:prstGeom prst="rect">
            <a:avLst/>
          </a:prstGeom>
          <a:ln>
            <a:headEnd/>
            <a:tailEnd/>
          </a:ln>
        </p:spPr>
        <p:style>
          <a:lnRef idx="0">
            <a:schemeClr val="accent4"/>
          </a:lnRef>
          <a:fillRef idx="3">
            <a:schemeClr val="accent4"/>
          </a:fillRef>
          <a:effectRef idx="3">
            <a:schemeClr val="accent4"/>
          </a:effectRef>
          <a:fontRef idx="minor">
            <a:schemeClr val="lt1"/>
          </a:fontRef>
        </p:style>
        <p:txBody>
          <a:bodyPr>
            <a:spAutoFit/>
          </a:bodyPr>
          <a:lstStyle>
            <a:lvl1pPr eaLnBrk="0" hangingPunct="0">
              <a:defRPr sz="9600">
                <a:solidFill>
                  <a:schemeClr val="tx1"/>
                </a:solidFill>
                <a:latin typeface="Arial" charset="0"/>
              </a:defRPr>
            </a:lvl1pPr>
            <a:lvl2pPr marL="742950" indent="-285750" eaLnBrk="0" hangingPunct="0">
              <a:defRPr sz="9600">
                <a:solidFill>
                  <a:schemeClr val="tx1"/>
                </a:solidFill>
                <a:latin typeface="Arial" charset="0"/>
              </a:defRPr>
            </a:lvl2pPr>
            <a:lvl3pPr marL="1143000" indent="-228600" eaLnBrk="0" hangingPunct="0">
              <a:defRPr sz="9600">
                <a:solidFill>
                  <a:schemeClr val="tx1"/>
                </a:solidFill>
                <a:latin typeface="Arial" charset="0"/>
              </a:defRPr>
            </a:lvl3pPr>
            <a:lvl4pPr marL="1600200" indent="-228600" eaLnBrk="0" hangingPunct="0">
              <a:defRPr sz="9600">
                <a:solidFill>
                  <a:schemeClr val="tx1"/>
                </a:solidFill>
                <a:latin typeface="Arial" charset="0"/>
              </a:defRPr>
            </a:lvl4pPr>
            <a:lvl5pPr marL="2057400" indent="-228600" eaLnBrk="0" hangingPunct="0">
              <a:defRPr sz="9600">
                <a:solidFill>
                  <a:schemeClr val="tx1"/>
                </a:solidFill>
                <a:latin typeface="Arial" charset="0"/>
              </a:defRPr>
            </a:lvl5pPr>
            <a:lvl6pPr marL="2514600" indent="-228600" algn="ctr" eaLnBrk="0" fontAlgn="base" hangingPunct="0">
              <a:spcBef>
                <a:spcPct val="0"/>
              </a:spcBef>
              <a:spcAft>
                <a:spcPct val="0"/>
              </a:spcAft>
              <a:defRPr sz="9600">
                <a:solidFill>
                  <a:schemeClr val="tx1"/>
                </a:solidFill>
                <a:latin typeface="Arial" charset="0"/>
              </a:defRPr>
            </a:lvl6pPr>
            <a:lvl7pPr marL="2971800" indent="-228600" algn="ctr" eaLnBrk="0" fontAlgn="base" hangingPunct="0">
              <a:spcBef>
                <a:spcPct val="0"/>
              </a:spcBef>
              <a:spcAft>
                <a:spcPct val="0"/>
              </a:spcAft>
              <a:defRPr sz="9600">
                <a:solidFill>
                  <a:schemeClr val="tx1"/>
                </a:solidFill>
                <a:latin typeface="Arial" charset="0"/>
              </a:defRPr>
            </a:lvl7pPr>
            <a:lvl8pPr marL="3429000" indent="-228600" algn="ctr" eaLnBrk="0" fontAlgn="base" hangingPunct="0">
              <a:spcBef>
                <a:spcPct val="0"/>
              </a:spcBef>
              <a:spcAft>
                <a:spcPct val="0"/>
              </a:spcAft>
              <a:defRPr sz="9600">
                <a:solidFill>
                  <a:schemeClr val="tx1"/>
                </a:solidFill>
                <a:latin typeface="Arial" charset="0"/>
              </a:defRPr>
            </a:lvl8pPr>
            <a:lvl9pPr marL="3886200" indent="-228600" algn="ctr" eaLnBrk="0" fontAlgn="base" hangingPunct="0">
              <a:spcBef>
                <a:spcPct val="0"/>
              </a:spcBef>
              <a:spcAft>
                <a:spcPct val="0"/>
              </a:spcAft>
              <a:defRPr sz="9600">
                <a:solidFill>
                  <a:schemeClr val="tx1"/>
                </a:solidFill>
                <a:latin typeface="Arial" charset="0"/>
              </a:defRPr>
            </a:lvl9pPr>
          </a:lstStyle>
          <a:p>
            <a:pPr eaLnBrk="1" hangingPunct="1">
              <a:spcBef>
                <a:spcPct val="50000"/>
              </a:spcBef>
            </a:pPr>
            <a:r>
              <a:rPr lang="en-US" sz="2000"/>
              <a:t>Modify until client is satisfied</a:t>
            </a:r>
          </a:p>
        </p:txBody>
      </p:sp>
      <p:sp>
        <p:nvSpPr>
          <p:cNvPr id="8" name="Text Box 5"/>
          <p:cNvSpPr txBox="1">
            <a:spLocks noChangeArrowheads="1"/>
          </p:cNvSpPr>
          <p:nvPr/>
        </p:nvSpPr>
        <p:spPr bwMode="auto">
          <a:xfrm>
            <a:off x="4582316" y="3392208"/>
            <a:ext cx="1858963" cy="730250"/>
          </a:xfrm>
          <a:prstGeom prst="rect">
            <a:avLst/>
          </a:prstGeom>
          <a:ln>
            <a:headEnd/>
            <a:tailEnd/>
          </a:ln>
        </p:spPr>
        <p:style>
          <a:lnRef idx="0">
            <a:schemeClr val="accent4"/>
          </a:lnRef>
          <a:fillRef idx="3">
            <a:schemeClr val="accent4"/>
          </a:fillRef>
          <a:effectRef idx="3">
            <a:schemeClr val="accent4"/>
          </a:effectRef>
          <a:fontRef idx="minor">
            <a:schemeClr val="lt1"/>
          </a:fontRef>
        </p:style>
        <p:txBody>
          <a:bodyPr>
            <a:spAutoFit/>
          </a:bodyPr>
          <a:lstStyle>
            <a:lvl1pPr eaLnBrk="0" hangingPunct="0">
              <a:defRPr sz="9600">
                <a:solidFill>
                  <a:schemeClr val="tx1"/>
                </a:solidFill>
                <a:latin typeface="Arial" charset="0"/>
              </a:defRPr>
            </a:lvl1pPr>
            <a:lvl2pPr marL="742950" indent="-285750" eaLnBrk="0" hangingPunct="0">
              <a:defRPr sz="9600">
                <a:solidFill>
                  <a:schemeClr val="tx1"/>
                </a:solidFill>
                <a:latin typeface="Arial" charset="0"/>
              </a:defRPr>
            </a:lvl2pPr>
            <a:lvl3pPr marL="1143000" indent="-228600" eaLnBrk="0" hangingPunct="0">
              <a:defRPr sz="9600">
                <a:solidFill>
                  <a:schemeClr val="tx1"/>
                </a:solidFill>
                <a:latin typeface="Arial" charset="0"/>
              </a:defRPr>
            </a:lvl3pPr>
            <a:lvl4pPr marL="1600200" indent="-228600" eaLnBrk="0" hangingPunct="0">
              <a:defRPr sz="9600">
                <a:solidFill>
                  <a:schemeClr val="tx1"/>
                </a:solidFill>
                <a:latin typeface="Arial" charset="0"/>
              </a:defRPr>
            </a:lvl4pPr>
            <a:lvl5pPr marL="2057400" indent="-228600" eaLnBrk="0" hangingPunct="0">
              <a:defRPr sz="9600">
                <a:solidFill>
                  <a:schemeClr val="tx1"/>
                </a:solidFill>
                <a:latin typeface="Arial" charset="0"/>
              </a:defRPr>
            </a:lvl5pPr>
            <a:lvl6pPr marL="2514600" indent="-228600" algn="ctr" eaLnBrk="0" fontAlgn="base" hangingPunct="0">
              <a:spcBef>
                <a:spcPct val="0"/>
              </a:spcBef>
              <a:spcAft>
                <a:spcPct val="0"/>
              </a:spcAft>
              <a:defRPr sz="9600">
                <a:solidFill>
                  <a:schemeClr val="tx1"/>
                </a:solidFill>
                <a:latin typeface="Arial" charset="0"/>
              </a:defRPr>
            </a:lvl6pPr>
            <a:lvl7pPr marL="2971800" indent="-228600" algn="ctr" eaLnBrk="0" fontAlgn="base" hangingPunct="0">
              <a:spcBef>
                <a:spcPct val="0"/>
              </a:spcBef>
              <a:spcAft>
                <a:spcPct val="0"/>
              </a:spcAft>
              <a:defRPr sz="9600">
                <a:solidFill>
                  <a:schemeClr val="tx1"/>
                </a:solidFill>
                <a:latin typeface="Arial" charset="0"/>
              </a:defRPr>
            </a:lvl7pPr>
            <a:lvl8pPr marL="3429000" indent="-228600" algn="ctr" eaLnBrk="0" fontAlgn="base" hangingPunct="0">
              <a:spcBef>
                <a:spcPct val="0"/>
              </a:spcBef>
              <a:spcAft>
                <a:spcPct val="0"/>
              </a:spcAft>
              <a:defRPr sz="9600">
                <a:solidFill>
                  <a:schemeClr val="tx1"/>
                </a:solidFill>
                <a:latin typeface="Arial" charset="0"/>
              </a:defRPr>
            </a:lvl8pPr>
            <a:lvl9pPr marL="3886200" indent="-228600" algn="ctr" eaLnBrk="0" fontAlgn="base" hangingPunct="0">
              <a:spcBef>
                <a:spcPct val="0"/>
              </a:spcBef>
              <a:spcAft>
                <a:spcPct val="0"/>
              </a:spcAft>
              <a:defRPr sz="9600">
                <a:solidFill>
                  <a:schemeClr val="tx1"/>
                </a:solidFill>
                <a:latin typeface="Arial" charset="0"/>
              </a:defRPr>
            </a:lvl9pPr>
          </a:lstStyle>
          <a:p>
            <a:pPr eaLnBrk="1" hangingPunct="1">
              <a:spcBef>
                <a:spcPct val="50000"/>
              </a:spcBef>
            </a:pPr>
            <a:r>
              <a:rPr lang="en-US" sz="2000"/>
              <a:t>Post</a:t>
            </a:r>
            <a:r>
              <a:rPr lang="tr-TR" sz="2000"/>
              <a:t>-</a:t>
            </a:r>
            <a:r>
              <a:rPr lang="en-US" sz="2000"/>
              <a:t>delivery Maintenance</a:t>
            </a:r>
          </a:p>
        </p:txBody>
      </p:sp>
      <p:sp>
        <p:nvSpPr>
          <p:cNvPr id="9" name="Line 8"/>
          <p:cNvSpPr>
            <a:spLocks noChangeShapeType="1"/>
          </p:cNvSpPr>
          <p:nvPr/>
        </p:nvSpPr>
        <p:spPr bwMode="auto">
          <a:xfrm flipV="1">
            <a:off x="7196484" y="2705089"/>
            <a:ext cx="1408113" cy="24607"/>
          </a:xfrm>
          <a:prstGeom prst="line">
            <a:avLst/>
          </a:prstGeom>
          <a:noFill/>
          <a:ln w="5715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tr-TR"/>
          </a:p>
        </p:txBody>
      </p:sp>
      <p:sp>
        <p:nvSpPr>
          <p:cNvPr id="10" name="Text Box 9"/>
          <p:cNvSpPr txBox="1">
            <a:spLocks noChangeArrowheads="1"/>
          </p:cNvSpPr>
          <p:nvPr/>
        </p:nvSpPr>
        <p:spPr bwMode="auto">
          <a:xfrm>
            <a:off x="7020272" y="2248684"/>
            <a:ext cx="18589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9600">
                <a:solidFill>
                  <a:schemeClr val="tx1"/>
                </a:solidFill>
                <a:latin typeface="Arial" charset="0"/>
              </a:defRPr>
            </a:lvl1pPr>
            <a:lvl2pPr marL="742950" indent="-285750" eaLnBrk="0" hangingPunct="0">
              <a:defRPr sz="9600">
                <a:solidFill>
                  <a:schemeClr val="tx1"/>
                </a:solidFill>
                <a:latin typeface="Arial" charset="0"/>
              </a:defRPr>
            </a:lvl2pPr>
            <a:lvl3pPr marL="1143000" indent="-228600" eaLnBrk="0" hangingPunct="0">
              <a:defRPr sz="9600">
                <a:solidFill>
                  <a:schemeClr val="tx1"/>
                </a:solidFill>
                <a:latin typeface="Arial" charset="0"/>
              </a:defRPr>
            </a:lvl3pPr>
            <a:lvl4pPr marL="1600200" indent="-228600" eaLnBrk="0" hangingPunct="0">
              <a:defRPr sz="9600">
                <a:solidFill>
                  <a:schemeClr val="tx1"/>
                </a:solidFill>
                <a:latin typeface="Arial" charset="0"/>
              </a:defRPr>
            </a:lvl4pPr>
            <a:lvl5pPr marL="2057400" indent="-228600" eaLnBrk="0" hangingPunct="0">
              <a:defRPr sz="9600">
                <a:solidFill>
                  <a:schemeClr val="tx1"/>
                </a:solidFill>
                <a:latin typeface="Arial" charset="0"/>
              </a:defRPr>
            </a:lvl5pPr>
            <a:lvl6pPr marL="2514600" indent="-228600" algn="ctr" eaLnBrk="0" fontAlgn="base" hangingPunct="0">
              <a:spcBef>
                <a:spcPct val="0"/>
              </a:spcBef>
              <a:spcAft>
                <a:spcPct val="0"/>
              </a:spcAft>
              <a:defRPr sz="9600">
                <a:solidFill>
                  <a:schemeClr val="tx1"/>
                </a:solidFill>
                <a:latin typeface="Arial" charset="0"/>
              </a:defRPr>
            </a:lvl6pPr>
            <a:lvl7pPr marL="2971800" indent="-228600" algn="ctr" eaLnBrk="0" fontAlgn="base" hangingPunct="0">
              <a:spcBef>
                <a:spcPct val="0"/>
              </a:spcBef>
              <a:spcAft>
                <a:spcPct val="0"/>
              </a:spcAft>
              <a:defRPr sz="9600">
                <a:solidFill>
                  <a:schemeClr val="tx1"/>
                </a:solidFill>
                <a:latin typeface="Arial" charset="0"/>
              </a:defRPr>
            </a:lvl7pPr>
            <a:lvl8pPr marL="3429000" indent="-228600" algn="ctr" eaLnBrk="0" fontAlgn="base" hangingPunct="0">
              <a:spcBef>
                <a:spcPct val="0"/>
              </a:spcBef>
              <a:spcAft>
                <a:spcPct val="0"/>
              </a:spcAft>
              <a:defRPr sz="9600">
                <a:solidFill>
                  <a:schemeClr val="tx1"/>
                </a:solidFill>
                <a:latin typeface="Arial" charset="0"/>
              </a:defRPr>
            </a:lvl8pPr>
            <a:lvl9pPr marL="3886200" indent="-228600" algn="ctr" eaLnBrk="0" fontAlgn="base" hangingPunct="0">
              <a:spcBef>
                <a:spcPct val="0"/>
              </a:spcBef>
              <a:spcAft>
                <a:spcPct val="0"/>
              </a:spcAft>
              <a:defRPr sz="9600">
                <a:solidFill>
                  <a:schemeClr val="tx1"/>
                </a:solidFill>
                <a:latin typeface="Arial" charset="0"/>
              </a:defRPr>
            </a:lvl9pPr>
          </a:lstStyle>
          <a:p>
            <a:pPr eaLnBrk="1" hangingPunct="1">
              <a:spcBef>
                <a:spcPct val="50000"/>
              </a:spcBef>
            </a:pPr>
            <a:r>
              <a:rPr lang="en-US" sz="2000" dirty="0"/>
              <a:t>Maintenance</a:t>
            </a:r>
          </a:p>
        </p:txBody>
      </p:sp>
      <p:sp>
        <p:nvSpPr>
          <p:cNvPr id="11" name="Line 10"/>
          <p:cNvSpPr>
            <a:spLocks noChangeShapeType="1"/>
          </p:cNvSpPr>
          <p:nvPr/>
        </p:nvSpPr>
        <p:spPr bwMode="auto">
          <a:xfrm flipV="1">
            <a:off x="7164735" y="1924521"/>
            <a:ext cx="1439862" cy="635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tr-TR"/>
          </a:p>
        </p:txBody>
      </p:sp>
      <p:sp>
        <p:nvSpPr>
          <p:cNvPr id="12" name="Text Box 11"/>
          <p:cNvSpPr txBox="1">
            <a:spLocks noChangeArrowheads="1"/>
          </p:cNvSpPr>
          <p:nvPr/>
        </p:nvSpPr>
        <p:spPr bwMode="auto">
          <a:xfrm>
            <a:off x="7020272" y="1484784"/>
            <a:ext cx="18589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9600">
                <a:solidFill>
                  <a:schemeClr val="tx1"/>
                </a:solidFill>
                <a:latin typeface="Arial" charset="0"/>
              </a:defRPr>
            </a:lvl1pPr>
            <a:lvl2pPr marL="742950" indent="-285750" eaLnBrk="0" hangingPunct="0">
              <a:defRPr sz="9600">
                <a:solidFill>
                  <a:schemeClr val="tx1"/>
                </a:solidFill>
                <a:latin typeface="Arial" charset="0"/>
              </a:defRPr>
            </a:lvl2pPr>
            <a:lvl3pPr marL="1143000" indent="-228600" eaLnBrk="0" hangingPunct="0">
              <a:defRPr sz="9600">
                <a:solidFill>
                  <a:schemeClr val="tx1"/>
                </a:solidFill>
                <a:latin typeface="Arial" charset="0"/>
              </a:defRPr>
            </a:lvl3pPr>
            <a:lvl4pPr marL="1600200" indent="-228600" eaLnBrk="0" hangingPunct="0">
              <a:defRPr sz="9600">
                <a:solidFill>
                  <a:schemeClr val="tx1"/>
                </a:solidFill>
                <a:latin typeface="Arial" charset="0"/>
              </a:defRPr>
            </a:lvl4pPr>
            <a:lvl5pPr marL="2057400" indent="-228600" eaLnBrk="0" hangingPunct="0">
              <a:defRPr sz="9600">
                <a:solidFill>
                  <a:schemeClr val="tx1"/>
                </a:solidFill>
                <a:latin typeface="Arial" charset="0"/>
              </a:defRPr>
            </a:lvl5pPr>
            <a:lvl6pPr marL="2514600" indent="-228600" algn="ctr" eaLnBrk="0" fontAlgn="base" hangingPunct="0">
              <a:spcBef>
                <a:spcPct val="0"/>
              </a:spcBef>
              <a:spcAft>
                <a:spcPct val="0"/>
              </a:spcAft>
              <a:defRPr sz="9600">
                <a:solidFill>
                  <a:schemeClr val="tx1"/>
                </a:solidFill>
                <a:latin typeface="Arial" charset="0"/>
              </a:defRPr>
            </a:lvl6pPr>
            <a:lvl7pPr marL="2971800" indent="-228600" algn="ctr" eaLnBrk="0" fontAlgn="base" hangingPunct="0">
              <a:spcBef>
                <a:spcPct val="0"/>
              </a:spcBef>
              <a:spcAft>
                <a:spcPct val="0"/>
              </a:spcAft>
              <a:defRPr sz="9600">
                <a:solidFill>
                  <a:schemeClr val="tx1"/>
                </a:solidFill>
                <a:latin typeface="Arial" charset="0"/>
              </a:defRPr>
            </a:lvl7pPr>
            <a:lvl8pPr marL="3429000" indent="-228600" algn="ctr" eaLnBrk="0" fontAlgn="base" hangingPunct="0">
              <a:spcBef>
                <a:spcPct val="0"/>
              </a:spcBef>
              <a:spcAft>
                <a:spcPct val="0"/>
              </a:spcAft>
              <a:defRPr sz="9600">
                <a:solidFill>
                  <a:schemeClr val="tx1"/>
                </a:solidFill>
                <a:latin typeface="Arial" charset="0"/>
              </a:defRPr>
            </a:lvl8pPr>
            <a:lvl9pPr marL="3886200" indent="-228600" algn="ctr" eaLnBrk="0" fontAlgn="base" hangingPunct="0">
              <a:spcBef>
                <a:spcPct val="0"/>
              </a:spcBef>
              <a:spcAft>
                <a:spcPct val="0"/>
              </a:spcAft>
              <a:defRPr sz="9600">
                <a:solidFill>
                  <a:schemeClr val="tx1"/>
                </a:solidFill>
                <a:latin typeface="Arial" charset="0"/>
              </a:defRPr>
            </a:lvl9pPr>
          </a:lstStyle>
          <a:p>
            <a:pPr eaLnBrk="1" hangingPunct="1">
              <a:spcBef>
                <a:spcPct val="50000"/>
              </a:spcBef>
            </a:pPr>
            <a:r>
              <a:rPr lang="en-US" sz="2000" dirty="0"/>
              <a:t>Development</a:t>
            </a:r>
          </a:p>
        </p:txBody>
      </p:sp>
      <p:cxnSp>
        <p:nvCxnSpPr>
          <p:cNvPr id="13" name="AutoShape 19"/>
          <p:cNvCxnSpPr>
            <a:cxnSpLocks noChangeShapeType="1"/>
            <a:stCxn id="6" idx="2"/>
            <a:endCxn id="7" idx="1"/>
          </p:cNvCxnSpPr>
          <p:nvPr/>
        </p:nvCxnSpPr>
        <p:spPr bwMode="auto">
          <a:xfrm rot="16200000" flipH="1">
            <a:off x="1587497" y="1748353"/>
            <a:ext cx="682625" cy="1128712"/>
          </a:xfrm>
          <a:prstGeom prst="bentConnector2">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4" name="AutoShape 20"/>
          <p:cNvCxnSpPr>
            <a:cxnSpLocks noChangeShapeType="1"/>
            <a:stCxn id="7" idx="2"/>
            <a:endCxn id="8" idx="1"/>
          </p:cNvCxnSpPr>
          <p:nvPr/>
        </p:nvCxnSpPr>
        <p:spPr bwMode="auto">
          <a:xfrm rot="16200000" flipH="1">
            <a:off x="3740942" y="2930245"/>
            <a:ext cx="571500" cy="1082675"/>
          </a:xfrm>
          <a:prstGeom prst="bentConnector2">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5" name="AutoShape 21"/>
          <p:cNvCxnSpPr>
            <a:cxnSpLocks noChangeShapeType="1"/>
            <a:stCxn id="8" idx="0"/>
            <a:endCxn id="7" idx="0"/>
          </p:cNvCxnSpPr>
          <p:nvPr/>
        </p:nvCxnSpPr>
        <p:spPr bwMode="auto">
          <a:xfrm rot="5400000" flipH="1">
            <a:off x="3871116" y="1736446"/>
            <a:ext cx="1255713" cy="2027237"/>
          </a:xfrm>
          <a:prstGeom prst="bentConnector3">
            <a:avLst>
              <a:gd name="adj1" fmla="val 138935"/>
            </a:avLst>
          </a:prstGeom>
          <a:noFill/>
          <a:ln w="38100">
            <a:solidFill>
              <a:schemeClr val="tx1"/>
            </a:solidFill>
            <a:prstDash val="dash"/>
            <a:miter lim="800000"/>
            <a:headEnd/>
            <a:tailEnd type="triangle" w="med" len="med"/>
          </a:ln>
          <a:extLst>
            <a:ext uri="{909E8E84-426E-40DD-AFC4-6F175D3DCCD1}">
              <a14:hiddenFill xmlns:a14="http://schemas.microsoft.com/office/drawing/2010/main">
                <a:noFill/>
              </a14:hiddenFill>
            </a:ext>
          </a:extLst>
        </p:spPr>
      </p:cxnSp>
      <p:sp>
        <p:nvSpPr>
          <p:cNvPr id="16" name="Freeform 25"/>
          <p:cNvSpPr>
            <a:spLocks/>
          </p:cNvSpPr>
          <p:nvPr/>
        </p:nvSpPr>
        <p:spPr bwMode="auto">
          <a:xfrm>
            <a:off x="1688304" y="2895321"/>
            <a:ext cx="1152525" cy="935037"/>
          </a:xfrm>
          <a:custGeom>
            <a:avLst/>
            <a:gdLst>
              <a:gd name="T0" fmla="*/ 2147483647 w 726"/>
              <a:gd name="T1" fmla="*/ 2147483647 h 589"/>
              <a:gd name="T2" fmla="*/ 2147483647 w 726"/>
              <a:gd name="T3" fmla="*/ 2147483647 h 589"/>
              <a:gd name="T4" fmla="*/ 0 w 726"/>
              <a:gd name="T5" fmla="*/ 2147483647 h 589"/>
              <a:gd name="T6" fmla="*/ 0 w 726"/>
              <a:gd name="T7" fmla="*/ 0 h 589"/>
              <a:gd name="T8" fmla="*/ 2147483647 w 726"/>
              <a:gd name="T9" fmla="*/ 0 h 589"/>
              <a:gd name="T10" fmla="*/ 0 60000 65536"/>
              <a:gd name="T11" fmla="*/ 0 60000 65536"/>
              <a:gd name="T12" fmla="*/ 0 60000 65536"/>
              <a:gd name="T13" fmla="*/ 0 60000 65536"/>
              <a:gd name="T14" fmla="*/ 0 60000 65536"/>
              <a:gd name="T15" fmla="*/ 0 w 726"/>
              <a:gd name="T16" fmla="*/ 0 h 589"/>
              <a:gd name="T17" fmla="*/ 726 w 726"/>
              <a:gd name="T18" fmla="*/ 589 h 589"/>
            </a:gdLst>
            <a:ahLst/>
            <a:cxnLst>
              <a:cxn ang="T10">
                <a:pos x="T0" y="T1"/>
              </a:cxn>
              <a:cxn ang="T11">
                <a:pos x="T2" y="T3"/>
              </a:cxn>
              <a:cxn ang="T12">
                <a:pos x="T4" y="T5"/>
              </a:cxn>
              <a:cxn ang="T13">
                <a:pos x="T6" y="T7"/>
              </a:cxn>
              <a:cxn ang="T14">
                <a:pos x="T8" y="T9"/>
              </a:cxn>
            </a:cxnLst>
            <a:rect l="T15" t="T16" r="T17" b="T18"/>
            <a:pathLst>
              <a:path w="726" h="589">
                <a:moveTo>
                  <a:pt x="726" y="181"/>
                </a:moveTo>
                <a:lnTo>
                  <a:pt x="726" y="589"/>
                </a:lnTo>
                <a:lnTo>
                  <a:pt x="0" y="589"/>
                </a:lnTo>
                <a:lnTo>
                  <a:pt x="0" y="0"/>
                </a:lnTo>
                <a:lnTo>
                  <a:pt x="499" y="0"/>
                </a:lnTo>
              </a:path>
            </a:pathLst>
          </a:custGeom>
          <a:noFill/>
          <a:ln w="38100">
            <a:solidFill>
              <a:schemeClr val="tx1"/>
            </a:solidFill>
            <a:prstDash val="dash"/>
            <a:round/>
            <a:headEnd/>
            <a:tailEnd type="arrow" w="med" len="med"/>
          </a:ln>
          <a:extLst>
            <a:ext uri="{909E8E84-426E-40DD-AFC4-6F175D3DCCD1}">
              <a14:hiddenFill xmlns:a14="http://schemas.microsoft.com/office/drawing/2010/main">
                <a:solidFill>
                  <a:srgbClr val="FFFFFF"/>
                </a:solidFill>
              </a14:hiddenFill>
            </a:ext>
          </a:extLst>
        </p:spPr>
        <p:txBody>
          <a:bodyPr/>
          <a:lstStyle/>
          <a:p>
            <a:endParaRPr lang="tr-TR"/>
          </a:p>
        </p:txBody>
      </p:sp>
    </p:spTree>
    <p:extLst>
      <p:ext uri="{BB962C8B-B14F-4D97-AF65-F5344CB8AC3E}">
        <p14:creationId xmlns:p14="http://schemas.microsoft.com/office/powerpoint/2010/main" val="1119690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Effect transition="in" filter="fade">
                                      <p:cBhvr>
                                        <p:cTn id="27" dur="500"/>
                                        <p:tgtEl>
                                          <p:spTgt spid="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500"/>
                                        <p:tgtEl>
                                          <p:spTgt spid="3">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animEffect transition="in" filter="fade">
                                      <p:cBhvr>
                                        <p:cTn id="37" dur="500"/>
                                        <p:tgtEl>
                                          <p:spTgt spid="3">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3" end="3"/>
                                            </p:txEl>
                                          </p:spTgt>
                                        </p:tgtEl>
                                        <p:attrNameLst>
                                          <p:attrName>style.visibility</p:attrName>
                                        </p:attrNameLst>
                                      </p:cBhvr>
                                      <p:to>
                                        <p:strVal val="visible"/>
                                      </p:to>
                                    </p:set>
                                    <p:animEffect transition="in" filter="fade">
                                      <p:cBhvr>
                                        <p:cTn id="42" dur="500"/>
                                        <p:tgtEl>
                                          <p:spTgt spid="3">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Effect transition="in" filter="fade">
                                      <p:cBhvr>
                                        <p:cTn id="4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P spid="8" grpId="0" animBg="1"/>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Bent-Up Arrow 18"/>
          <p:cNvSpPr/>
          <p:nvPr/>
        </p:nvSpPr>
        <p:spPr>
          <a:xfrm rot="16200000">
            <a:off x="5195821" y="2142807"/>
            <a:ext cx="683364" cy="777986"/>
          </a:xfrm>
          <a:prstGeom prst="bentUpArrow">
            <a:avLst>
              <a:gd name="adj1" fmla="val 32840"/>
              <a:gd name="adj2" fmla="val 25000"/>
              <a:gd name="adj3" fmla="val 35780"/>
            </a:avLst>
          </a:prstGeom>
        </p:spPr>
        <p:style>
          <a:lnRef idx="0">
            <a:schemeClr val="lt1">
              <a:hueOff val="0"/>
              <a:satOff val="0"/>
              <a:lumOff val="0"/>
              <a:alphaOff val="0"/>
            </a:schemeClr>
          </a:lnRef>
          <a:fillRef idx="1">
            <a:schemeClr val="accent4">
              <a:tint val="50000"/>
              <a:hueOff val="0"/>
              <a:satOff val="0"/>
              <a:lumOff val="0"/>
              <a:alphaOff val="0"/>
            </a:schemeClr>
          </a:fillRef>
          <a:effectRef idx="3">
            <a:schemeClr val="accent4">
              <a:tint val="50000"/>
              <a:hueOff val="0"/>
              <a:satOff val="0"/>
              <a:lumOff val="0"/>
              <a:alphaOff val="0"/>
            </a:schemeClr>
          </a:effectRef>
          <a:fontRef idx="minor">
            <a:schemeClr val="lt1">
              <a:hueOff val="0"/>
              <a:satOff val="0"/>
              <a:lumOff val="0"/>
              <a:alphaOff val="0"/>
            </a:schemeClr>
          </a:fontRef>
        </p:style>
      </p:sp>
      <p:sp>
        <p:nvSpPr>
          <p:cNvPr id="20" name="Bent-Up Arrow 19"/>
          <p:cNvSpPr/>
          <p:nvPr/>
        </p:nvSpPr>
        <p:spPr>
          <a:xfrm rot="16200000">
            <a:off x="6203933" y="3093657"/>
            <a:ext cx="683364" cy="777986"/>
          </a:xfrm>
          <a:prstGeom prst="bentUpArrow">
            <a:avLst>
              <a:gd name="adj1" fmla="val 32840"/>
              <a:gd name="adj2" fmla="val 25000"/>
              <a:gd name="adj3" fmla="val 35780"/>
            </a:avLst>
          </a:prstGeom>
        </p:spPr>
        <p:style>
          <a:lnRef idx="0">
            <a:schemeClr val="lt1">
              <a:hueOff val="0"/>
              <a:satOff val="0"/>
              <a:lumOff val="0"/>
              <a:alphaOff val="0"/>
            </a:schemeClr>
          </a:lnRef>
          <a:fillRef idx="1">
            <a:schemeClr val="accent4">
              <a:tint val="50000"/>
              <a:hueOff val="0"/>
              <a:satOff val="0"/>
              <a:lumOff val="0"/>
              <a:alphaOff val="0"/>
            </a:schemeClr>
          </a:fillRef>
          <a:effectRef idx="3">
            <a:schemeClr val="accent4">
              <a:tint val="50000"/>
              <a:hueOff val="0"/>
              <a:satOff val="0"/>
              <a:lumOff val="0"/>
              <a:alphaOff val="0"/>
            </a:schemeClr>
          </a:effectRef>
          <a:fontRef idx="minor">
            <a:schemeClr val="lt1">
              <a:hueOff val="0"/>
              <a:satOff val="0"/>
              <a:lumOff val="0"/>
              <a:alphaOff val="0"/>
            </a:schemeClr>
          </a:fontRef>
        </p:style>
      </p:sp>
      <p:sp>
        <p:nvSpPr>
          <p:cNvPr id="21" name="Bent-Up Arrow 20"/>
          <p:cNvSpPr/>
          <p:nvPr/>
        </p:nvSpPr>
        <p:spPr>
          <a:xfrm rot="16200000">
            <a:off x="7140037" y="4039308"/>
            <a:ext cx="683364" cy="777986"/>
          </a:xfrm>
          <a:prstGeom prst="bentUpArrow">
            <a:avLst>
              <a:gd name="adj1" fmla="val 32840"/>
              <a:gd name="adj2" fmla="val 25000"/>
              <a:gd name="adj3" fmla="val 35780"/>
            </a:avLst>
          </a:prstGeom>
        </p:spPr>
        <p:style>
          <a:lnRef idx="0">
            <a:schemeClr val="lt1">
              <a:hueOff val="0"/>
              <a:satOff val="0"/>
              <a:lumOff val="0"/>
              <a:alphaOff val="0"/>
            </a:schemeClr>
          </a:lnRef>
          <a:fillRef idx="1">
            <a:schemeClr val="accent4">
              <a:tint val="50000"/>
              <a:hueOff val="0"/>
              <a:satOff val="0"/>
              <a:lumOff val="0"/>
              <a:alphaOff val="0"/>
            </a:schemeClr>
          </a:fillRef>
          <a:effectRef idx="3">
            <a:schemeClr val="accent4">
              <a:tint val="50000"/>
              <a:hueOff val="0"/>
              <a:satOff val="0"/>
              <a:lumOff val="0"/>
              <a:alphaOff val="0"/>
            </a:schemeClr>
          </a:effectRef>
          <a:fontRef idx="minor">
            <a:schemeClr val="lt1">
              <a:hueOff val="0"/>
              <a:satOff val="0"/>
              <a:lumOff val="0"/>
              <a:alphaOff val="0"/>
            </a:schemeClr>
          </a:fontRef>
        </p:style>
      </p:sp>
      <p:sp>
        <p:nvSpPr>
          <p:cNvPr id="22" name="Bent-Up Arrow 21"/>
          <p:cNvSpPr/>
          <p:nvPr/>
        </p:nvSpPr>
        <p:spPr>
          <a:xfrm rot="16200000">
            <a:off x="8076141" y="4965865"/>
            <a:ext cx="683364" cy="777986"/>
          </a:xfrm>
          <a:prstGeom prst="bentUpArrow">
            <a:avLst>
              <a:gd name="adj1" fmla="val 32840"/>
              <a:gd name="adj2" fmla="val 25000"/>
              <a:gd name="adj3" fmla="val 35780"/>
            </a:avLst>
          </a:prstGeom>
        </p:spPr>
        <p:style>
          <a:lnRef idx="0">
            <a:schemeClr val="lt1">
              <a:hueOff val="0"/>
              <a:satOff val="0"/>
              <a:lumOff val="0"/>
              <a:alphaOff val="0"/>
            </a:schemeClr>
          </a:lnRef>
          <a:fillRef idx="1">
            <a:schemeClr val="accent4">
              <a:tint val="50000"/>
              <a:hueOff val="0"/>
              <a:satOff val="0"/>
              <a:lumOff val="0"/>
              <a:alphaOff val="0"/>
            </a:schemeClr>
          </a:fillRef>
          <a:effectRef idx="3">
            <a:schemeClr val="accent4">
              <a:tint val="50000"/>
              <a:hueOff val="0"/>
              <a:satOff val="0"/>
              <a:lumOff val="0"/>
              <a:alphaOff val="0"/>
            </a:schemeClr>
          </a:effectRef>
          <a:fontRef idx="minor">
            <a:schemeClr val="lt1">
              <a:hueOff val="0"/>
              <a:satOff val="0"/>
              <a:lumOff val="0"/>
              <a:alphaOff val="0"/>
            </a:schemeClr>
          </a:fontRef>
        </p:style>
      </p:sp>
      <p:sp>
        <p:nvSpPr>
          <p:cNvPr id="12" name="Bent-Up Arrow 11"/>
          <p:cNvSpPr/>
          <p:nvPr/>
        </p:nvSpPr>
        <p:spPr>
          <a:xfrm rot="16200000">
            <a:off x="4259717" y="1258165"/>
            <a:ext cx="683364" cy="777986"/>
          </a:xfrm>
          <a:prstGeom prst="bentUpArrow">
            <a:avLst>
              <a:gd name="adj1" fmla="val 32840"/>
              <a:gd name="adj2" fmla="val 25000"/>
              <a:gd name="adj3" fmla="val 35780"/>
            </a:avLst>
          </a:prstGeom>
        </p:spPr>
        <p:style>
          <a:lnRef idx="0">
            <a:schemeClr val="lt1">
              <a:hueOff val="0"/>
              <a:satOff val="0"/>
              <a:lumOff val="0"/>
              <a:alphaOff val="0"/>
            </a:schemeClr>
          </a:lnRef>
          <a:fillRef idx="1">
            <a:schemeClr val="accent4">
              <a:tint val="50000"/>
              <a:hueOff val="0"/>
              <a:satOff val="0"/>
              <a:lumOff val="0"/>
              <a:alphaOff val="0"/>
            </a:schemeClr>
          </a:fillRef>
          <a:effectRef idx="3">
            <a:schemeClr val="accent4">
              <a:tint val="50000"/>
              <a:hueOff val="0"/>
              <a:satOff val="0"/>
              <a:lumOff val="0"/>
              <a:alphaOff val="0"/>
            </a:schemeClr>
          </a:effectRef>
          <a:fontRef idx="minor">
            <a:schemeClr val="lt1">
              <a:hueOff val="0"/>
              <a:satOff val="0"/>
              <a:lumOff val="0"/>
              <a:alphaOff val="0"/>
            </a:schemeClr>
          </a:fontRef>
        </p:style>
      </p:sp>
      <p:sp>
        <p:nvSpPr>
          <p:cNvPr id="2" name="Title 1"/>
          <p:cNvSpPr>
            <a:spLocks noGrp="1"/>
          </p:cNvSpPr>
          <p:nvPr>
            <p:ph type="title"/>
          </p:nvPr>
        </p:nvSpPr>
        <p:spPr/>
        <p:txBody>
          <a:bodyPr>
            <a:normAutofit fontScale="90000"/>
          </a:bodyPr>
          <a:lstStyle/>
          <a:p>
            <a:r>
              <a:rPr lang="tr-TR" dirty="0" smtClean="0"/>
              <a:t>2. Waterfall Model</a:t>
            </a:r>
            <a:endParaRPr lang="tr-TR"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680759850"/>
              </p:ext>
            </p:extLst>
          </p:nvPr>
        </p:nvGraphicFramePr>
        <p:xfrm>
          <a:off x="2340198" y="1052736"/>
          <a:ext cx="7272362" cy="5400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r>
              <a:rPr lang="en-US" smtClean="0"/>
              <a:t>Software Processes and Process Models</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14</a:t>
            </a:fld>
            <a:endParaRPr lang="en-US" dirty="0"/>
          </a:p>
        </p:txBody>
      </p:sp>
      <p:sp>
        <p:nvSpPr>
          <p:cNvPr id="7" name="Rectangle 6"/>
          <p:cNvSpPr/>
          <p:nvPr/>
        </p:nvSpPr>
        <p:spPr>
          <a:xfrm>
            <a:off x="323528" y="5157192"/>
            <a:ext cx="4572000" cy="923330"/>
          </a:xfrm>
          <a:prstGeom prst="rect">
            <a:avLst/>
          </a:prstGeom>
        </p:spPr>
        <p:txBody>
          <a:bodyPr>
            <a:spAutoFit/>
          </a:bodyPr>
          <a:lstStyle/>
          <a:p>
            <a:pPr marL="285750" indent="-285750">
              <a:lnSpc>
                <a:spcPct val="90000"/>
              </a:lnSpc>
              <a:buClr>
                <a:schemeClr val="tx1"/>
              </a:buClr>
              <a:buFont typeface="Arial" pitchFamily="34" charset="0"/>
              <a:buChar char="•"/>
            </a:pPr>
            <a:r>
              <a:rPr lang="en-GB" sz="2000" dirty="0"/>
              <a:t>Separate and distinct phases</a:t>
            </a:r>
          </a:p>
          <a:p>
            <a:pPr marL="285750" indent="-285750">
              <a:lnSpc>
                <a:spcPct val="90000"/>
              </a:lnSpc>
              <a:buClr>
                <a:schemeClr val="tx1"/>
              </a:buClr>
              <a:buFont typeface="Arial" pitchFamily="34" charset="0"/>
              <a:buChar char="•"/>
            </a:pPr>
            <a:r>
              <a:rPr lang="tr-TR" sz="2000" dirty="0"/>
              <a:t>F</a:t>
            </a:r>
            <a:r>
              <a:rPr lang="en-US" sz="2000" dirty="0" err="1"/>
              <a:t>eedback</a:t>
            </a:r>
            <a:r>
              <a:rPr lang="en-US" sz="2000" dirty="0"/>
              <a:t> loops</a:t>
            </a:r>
          </a:p>
          <a:p>
            <a:pPr marL="285750" indent="-285750">
              <a:lnSpc>
                <a:spcPct val="90000"/>
              </a:lnSpc>
              <a:buClr>
                <a:schemeClr val="tx1"/>
              </a:buClr>
              <a:buFont typeface="Arial" pitchFamily="34" charset="0"/>
              <a:buChar char="•"/>
            </a:pPr>
            <a:r>
              <a:rPr lang="en-US" sz="2000" dirty="0"/>
              <a:t>Documentation-driven</a:t>
            </a:r>
            <a:endParaRPr lang="tr-TR" sz="2000" dirty="0"/>
          </a:p>
        </p:txBody>
      </p:sp>
    </p:spTree>
    <p:extLst>
      <p:ext uri="{BB962C8B-B14F-4D97-AF65-F5344CB8AC3E}">
        <p14:creationId xmlns:p14="http://schemas.microsoft.com/office/powerpoint/2010/main" val="36549332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smtClean="0"/>
              <a:t>2. Waterfall Model Pros and Cons</a:t>
            </a:r>
            <a:endParaRPr lang="tr-TR" dirty="0"/>
          </a:p>
        </p:txBody>
      </p:sp>
      <p:sp>
        <p:nvSpPr>
          <p:cNvPr id="6" name="Text Placeholder 5"/>
          <p:cNvSpPr>
            <a:spLocks noGrp="1"/>
          </p:cNvSpPr>
          <p:nvPr>
            <p:ph type="body" idx="1"/>
          </p:nvPr>
        </p:nvSpPr>
        <p:spPr/>
        <p:txBody>
          <a:bodyPr/>
          <a:lstStyle/>
          <a:p>
            <a:r>
              <a:rPr lang="tr-TR" dirty="0" smtClean="0"/>
              <a:t>Pros</a:t>
            </a:r>
            <a:endParaRPr lang="tr-TR" dirty="0"/>
          </a:p>
        </p:txBody>
      </p:sp>
      <p:sp>
        <p:nvSpPr>
          <p:cNvPr id="3" name="Content Placeholder 2"/>
          <p:cNvSpPr>
            <a:spLocks noGrp="1"/>
          </p:cNvSpPr>
          <p:nvPr>
            <p:ph sz="half" idx="2"/>
          </p:nvPr>
        </p:nvSpPr>
        <p:spPr/>
        <p:txBody>
          <a:bodyPr>
            <a:normAutofit/>
          </a:bodyPr>
          <a:lstStyle/>
          <a:p>
            <a:pPr>
              <a:lnSpc>
                <a:spcPct val="90000"/>
              </a:lnSpc>
              <a:buClr>
                <a:schemeClr val="tx1"/>
              </a:buClr>
            </a:pPr>
            <a:r>
              <a:rPr lang="tr-TR" dirty="0" smtClean="0"/>
              <a:t>Simple and disciplined, structured  approach</a:t>
            </a:r>
          </a:p>
          <a:p>
            <a:pPr>
              <a:lnSpc>
                <a:spcPct val="90000"/>
              </a:lnSpc>
              <a:buClr>
                <a:schemeClr val="tx1"/>
              </a:buClr>
            </a:pPr>
            <a:r>
              <a:rPr lang="tr-TR" dirty="0" smtClean="0"/>
              <a:t>Project Management is easy</a:t>
            </a:r>
          </a:p>
          <a:p>
            <a:pPr>
              <a:lnSpc>
                <a:spcPct val="90000"/>
              </a:lnSpc>
              <a:buClr>
                <a:schemeClr val="tx1"/>
              </a:buClr>
            </a:pPr>
            <a:r>
              <a:rPr lang="en-US" dirty="0" smtClean="0"/>
              <a:t>Maintenance </a:t>
            </a:r>
            <a:r>
              <a:rPr lang="en-US" dirty="0"/>
              <a:t>is easier</a:t>
            </a:r>
            <a:endParaRPr lang="tr-TR" dirty="0"/>
          </a:p>
          <a:p>
            <a:pPr>
              <a:lnSpc>
                <a:spcPct val="90000"/>
              </a:lnSpc>
              <a:buClr>
                <a:schemeClr val="tx1"/>
              </a:buClr>
            </a:pPr>
            <a:endParaRPr lang="tr-TR" dirty="0"/>
          </a:p>
        </p:txBody>
      </p:sp>
      <p:sp>
        <p:nvSpPr>
          <p:cNvPr id="7" name="Text Placeholder 6"/>
          <p:cNvSpPr>
            <a:spLocks noGrp="1"/>
          </p:cNvSpPr>
          <p:nvPr>
            <p:ph type="body" sz="quarter" idx="3"/>
          </p:nvPr>
        </p:nvSpPr>
        <p:spPr/>
        <p:txBody>
          <a:bodyPr/>
          <a:lstStyle/>
          <a:p>
            <a:r>
              <a:rPr lang="tr-TR" dirty="0" smtClean="0"/>
              <a:t>Cons</a:t>
            </a:r>
            <a:endParaRPr lang="tr-TR" dirty="0"/>
          </a:p>
        </p:txBody>
      </p:sp>
      <p:sp>
        <p:nvSpPr>
          <p:cNvPr id="8" name="Content Placeholder 7"/>
          <p:cNvSpPr>
            <a:spLocks noGrp="1"/>
          </p:cNvSpPr>
          <p:nvPr>
            <p:ph sz="quarter" idx="4"/>
          </p:nvPr>
        </p:nvSpPr>
        <p:spPr>
          <a:xfrm>
            <a:off x="4645025" y="1700808"/>
            <a:ext cx="4319463" cy="4824536"/>
          </a:xfrm>
        </p:spPr>
        <p:txBody>
          <a:bodyPr>
            <a:normAutofit fontScale="92500"/>
          </a:bodyPr>
          <a:lstStyle/>
          <a:p>
            <a:pPr marL="514350" indent="-457200">
              <a:lnSpc>
                <a:spcPct val="90000"/>
              </a:lnSpc>
              <a:buClr>
                <a:schemeClr val="tx1"/>
              </a:buClr>
            </a:pPr>
            <a:r>
              <a:rPr lang="tr-TR" dirty="0" smtClean="0"/>
              <a:t>D</a:t>
            </a:r>
            <a:r>
              <a:rPr lang="en-US" dirty="0" err="1"/>
              <a:t>ifficulty</a:t>
            </a:r>
            <a:r>
              <a:rPr lang="en-US" dirty="0"/>
              <a:t> of accommodating </a:t>
            </a:r>
            <a:r>
              <a:rPr lang="en-US" dirty="0" smtClean="0"/>
              <a:t>change</a:t>
            </a:r>
            <a:r>
              <a:rPr lang="tr-TR" dirty="0" smtClean="0"/>
              <a:t>s</a:t>
            </a:r>
            <a:r>
              <a:rPr lang="en-US" dirty="0" smtClean="0"/>
              <a:t> </a:t>
            </a:r>
            <a:r>
              <a:rPr lang="en-US" dirty="0"/>
              <a:t>after the process is underway. </a:t>
            </a:r>
            <a:endParaRPr lang="tr-TR" dirty="0" smtClean="0"/>
          </a:p>
          <a:p>
            <a:pPr marL="514350" indent="-457200">
              <a:lnSpc>
                <a:spcPct val="90000"/>
              </a:lnSpc>
              <a:buClr>
                <a:schemeClr val="tx1"/>
              </a:buClr>
            </a:pPr>
            <a:r>
              <a:rPr lang="tr-TR" dirty="0" smtClean="0"/>
              <a:t>Necessitates stable requirement</a:t>
            </a:r>
            <a:endParaRPr lang="tr-TR" dirty="0"/>
          </a:p>
          <a:p>
            <a:pPr marL="914400" lvl="1" indent="-457200">
              <a:lnSpc>
                <a:spcPct val="90000"/>
              </a:lnSpc>
              <a:buClr>
                <a:schemeClr val="tx1"/>
              </a:buClr>
            </a:pPr>
            <a:r>
              <a:rPr lang="en-GB" dirty="0" smtClean="0"/>
              <a:t>Few </a:t>
            </a:r>
            <a:r>
              <a:rPr lang="en-GB" dirty="0"/>
              <a:t>business systems have stable requirements</a:t>
            </a:r>
            <a:r>
              <a:rPr lang="en-GB" dirty="0" smtClean="0"/>
              <a:t>.</a:t>
            </a:r>
            <a:endParaRPr lang="tr-TR" dirty="0" smtClean="0"/>
          </a:p>
          <a:p>
            <a:pPr marL="1314450" lvl="2" indent="-457200">
              <a:lnSpc>
                <a:spcPct val="90000"/>
              </a:lnSpc>
              <a:buClr>
                <a:schemeClr val="tx1"/>
              </a:buClr>
            </a:pPr>
            <a:r>
              <a:rPr lang="tr-TR" dirty="0" smtClean="0"/>
              <a:t>Military, Government Projects</a:t>
            </a:r>
          </a:p>
          <a:p>
            <a:pPr marL="514350" indent="-457200">
              <a:lnSpc>
                <a:spcPct val="90000"/>
              </a:lnSpc>
              <a:buClr>
                <a:schemeClr val="tx1"/>
              </a:buClr>
            </a:pPr>
            <a:r>
              <a:rPr lang="en-US" dirty="0"/>
              <a:t>Major design problems may not be detected till very late.</a:t>
            </a:r>
            <a:endParaRPr lang="tr-TR" dirty="0" smtClean="0"/>
          </a:p>
          <a:p>
            <a:pPr marL="514350" indent="-457200">
              <a:lnSpc>
                <a:spcPct val="90000"/>
              </a:lnSpc>
              <a:buClr>
                <a:schemeClr val="tx1"/>
              </a:buClr>
            </a:pPr>
            <a:r>
              <a:rPr lang="tr-TR" dirty="0" smtClean="0"/>
              <a:t>Very late delivery</a:t>
            </a:r>
          </a:p>
          <a:p>
            <a:pPr marL="514350" indent="-457200">
              <a:lnSpc>
                <a:spcPct val="90000"/>
              </a:lnSpc>
              <a:buClr>
                <a:schemeClr val="tx1"/>
              </a:buClr>
            </a:pPr>
            <a:r>
              <a:rPr lang="tr-TR" dirty="0" smtClean="0"/>
              <a:t>Blocking phases</a:t>
            </a:r>
          </a:p>
          <a:p>
            <a:pPr marL="914400" lvl="1" indent="-457200">
              <a:lnSpc>
                <a:spcPct val="90000"/>
              </a:lnSpc>
              <a:buClr>
                <a:schemeClr val="tx1"/>
              </a:buClr>
            </a:pPr>
            <a:r>
              <a:rPr lang="tr-TR" dirty="0" smtClean="0"/>
              <a:t>Coders must wait designers to prepare design document</a:t>
            </a:r>
          </a:p>
        </p:txBody>
      </p:sp>
      <p:sp>
        <p:nvSpPr>
          <p:cNvPr id="4" name="Footer Placeholder 3"/>
          <p:cNvSpPr>
            <a:spLocks noGrp="1"/>
          </p:cNvSpPr>
          <p:nvPr>
            <p:ph type="ftr" sz="quarter" idx="11"/>
          </p:nvPr>
        </p:nvSpPr>
        <p:spPr/>
        <p:txBody>
          <a:bodyPr/>
          <a:lstStyle/>
          <a:p>
            <a:r>
              <a:rPr lang="en-US" smtClean="0"/>
              <a:t>Software Processes and Process Models</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15</a:t>
            </a:fld>
            <a:endParaRPr lang="en-US" dirty="0"/>
          </a:p>
        </p:txBody>
      </p:sp>
      <p:sp>
        <p:nvSpPr>
          <p:cNvPr id="10" name="Content Placeholder 2"/>
          <p:cNvSpPr txBox="1">
            <a:spLocks/>
          </p:cNvSpPr>
          <p:nvPr/>
        </p:nvSpPr>
        <p:spPr>
          <a:xfrm>
            <a:off x="146950" y="3284984"/>
            <a:ext cx="4497057" cy="3024336"/>
          </a:xfrm>
          <a:prstGeom prst="rect">
            <a:avLst/>
          </a:prstGeom>
        </p:spPr>
        <p:style>
          <a:lnRef idx="1">
            <a:schemeClr val="accent4"/>
          </a:lnRef>
          <a:fillRef idx="3">
            <a:schemeClr val="accent4"/>
          </a:fillRef>
          <a:effectRef idx="2">
            <a:schemeClr val="accent4"/>
          </a:effectRef>
          <a:fontRef idx="minor">
            <a:schemeClr val="lt1"/>
          </a:fontRef>
        </p:style>
        <p:txBody>
          <a:bodyPr vert="horz" lIns="91440" tIns="45720" rIns="91440" bIns="45720" rtlCol="0">
            <a:normAutofit/>
          </a:bodyPr>
          <a:lstStyle>
            <a:lvl1pPr marL="342900" indent="-342900" algn="l" defTabSz="914400" rtl="0" eaLnBrk="1" latinLnBrk="0" hangingPunct="1">
              <a:spcBef>
                <a:spcPct val="20000"/>
              </a:spcBef>
              <a:buClr>
                <a:schemeClr val="accent1"/>
              </a:buClr>
              <a:buSzPct val="75000"/>
              <a:buFont typeface="Wingdings" pitchFamily="2" charset="2"/>
              <a:buChar char=""/>
              <a:defRPr sz="2400" kern="1200">
                <a:solidFill>
                  <a:schemeClr val="tx2"/>
                </a:solidFill>
                <a:latin typeface="+mn-lt"/>
                <a:ea typeface="+mn-ea"/>
                <a:cs typeface="+mn-cs"/>
              </a:defRPr>
            </a:lvl1pPr>
            <a:lvl2pPr marL="742950" indent="-285750" algn="l" defTabSz="914400" rtl="0" eaLnBrk="1" latinLnBrk="0" hangingPunct="1">
              <a:spcBef>
                <a:spcPct val="20000"/>
              </a:spcBef>
              <a:buClr>
                <a:schemeClr val="accent2"/>
              </a:buClr>
              <a:buSzPct val="85000"/>
              <a:buFont typeface="Courier New" pitchFamily="49" charset="0"/>
              <a:buChar char="o"/>
              <a:defRPr sz="2000" kern="1200">
                <a:solidFill>
                  <a:schemeClr val="tx2"/>
                </a:solidFill>
                <a:latin typeface="+mn-lt"/>
                <a:ea typeface="+mn-ea"/>
                <a:cs typeface="+mn-cs"/>
              </a:defRPr>
            </a:lvl2pPr>
            <a:lvl3pPr marL="11430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60020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205740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2514600" indent="-228600" algn="l" defTabSz="914400" rtl="0" eaLnBrk="1" latinLnBrk="0" hangingPunct="1">
              <a:spcBef>
                <a:spcPct val="20000"/>
              </a:spcBef>
              <a:buClr>
                <a:schemeClr val="accent6"/>
              </a:buClr>
              <a:buFont typeface="Arial" pitchFamily="34" charset="0"/>
              <a:buChar char="•"/>
              <a:defRPr sz="1600" kern="1200">
                <a:solidFill>
                  <a:schemeClr val="tx2"/>
                </a:solidFill>
                <a:latin typeface="+mn-lt"/>
                <a:ea typeface="+mn-ea"/>
                <a:cs typeface="+mn-cs"/>
              </a:defRPr>
            </a:lvl6pPr>
            <a:lvl7pPr marL="297180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342900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8pPr>
            <a:lvl9pPr marL="3886200" indent="-228600" algn="l" defTabSz="914400" rtl="0" eaLnBrk="1" latinLnBrk="0" hangingPunct="1">
              <a:spcBef>
                <a:spcPct val="20000"/>
              </a:spcBef>
              <a:buClr>
                <a:schemeClr val="accent5"/>
              </a:buClr>
              <a:buFont typeface="Arial" pitchFamily="34" charset="0"/>
              <a:buChar char="•"/>
              <a:defRPr sz="1600" kern="1200">
                <a:solidFill>
                  <a:schemeClr val="tx2"/>
                </a:solidFill>
                <a:latin typeface="+mn-lt"/>
                <a:ea typeface="+mn-ea"/>
                <a:cs typeface="+mn-cs"/>
              </a:defRPr>
            </a:lvl9pPr>
          </a:lstStyle>
          <a:p>
            <a:pPr>
              <a:buFont typeface="Wingdings" pitchFamily="2" charset="2"/>
              <a:buChar char="§"/>
            </a:pPr>
            <a:r>
              <a:rPr lang="tr-TR" sz="1800" dirty="0" smtClean="0">
                <a:solidFill>
                  <a:schemeClr val="bg1"/>
                </a:solidFill>
              </a:rPr>
              <a:t>T</a:t>
            </a:r>
            <a:r>
              <a:rPr lang="en-GB" sz="1800" dirty="0" smtClean="0">
                <a:solidFill>
                  <a:schemeClr val="bg1"/>
                </a:solidFill>
              </a:rPr>
              <a:t>his model is only appropriate when the requirements are well-understood and changes will be limited during the design process. </a:t>
            </a:r>
            <a:endParaRPr lang="tr-TR" sz="1800" dirty="0" smtClean="0">
              <a:solidFill>
                <a:schemeClr val="bg1"/>
              </a:solidFill>
            </a:endParaRPr>
          </a:p>
          <a:p>
            <a:pPr>
              <a:buFont typeface="Wingdings" pitchFamily="2" charset="2"/>
              <a:buChar char="§"/>
            </a:pPr>
            <a:r>
              <a:rPr lang="en-GB" sz="1800" dirty="0" smtClean="0">
                <a:solidFill>
                  <a:schemeClr val="bg1"/>
                </a:solidFill>
              </a:rPr>
              <a:t>The </a:t>
            </a:r>
            <a:r>
              <a:rPr lang="en-GB" sz="1800" dirty="0">
                <a:solidFill>
                  <a:schemeClr val="bg1"/>
                </a:solidFill>
              </a:rPr>
              <a:t>waterfall model is mostly used for large </a:t>
            </a:r>
            <a:r>
              <a:rPr lang="en-GB" sz="1800" dirty="0" smtClean="0">
                <a:solidFill>
                  <a:schemeClr val="bg1"/>
                </a:solidFill>
              </a:rPr>
              <a:t>system </a:t>
            </a:r>
            <a:r>
              <a:rPr lang="en-GB" sz="1800" dirty="0">
                <a:solidFill>
                  <a:schemeClr val="bg1"/>
                </a:solidFill>
              </a:rPr>
              <a:t>engineering projects where a system is developed at several </a:t>
            </a:r>
            <a:r>
              <a:rPr lang="en-GB" sz="1800" dirty="0" smtClean="0">
                <a:solidFill>
                  <a:schemeClr val="bg1"/>
                </a:solidFill>
              </a:rPr>
              <a:t>sites.</a:t>
            </a:r>
            <a:endParaRPr lang="tr-TR" sz="1800" dirty="0" smtClean="0">
              <a:solidFill>
                <a:schemeClr val="bg1"/>
              </a:solidFill>
            </a:endParaRPr>
          </a:p>
          <a:p>
            <a:pPr lvl="1">
              <a:buFont typeface="Wingdings" pitchFamily="2" charset="2"/>
              <a:buChar char="§"/>
            </a:pPr>
            <a:r>
              <a:rPr lang="en-GB" sz="1400" dirty="0" smtClean="0">
                <a:solidFill>
                  <a:schemeClr val="bg1"/>
                </a:solidFill>
              </a:rPr>
              <a:t>In </a:t>
            </a:r>
            <a:r>
              <a:rPr lang="en-GB" sz="1400" dirty="0">
                <a:solidFill>
                  <a:schemeClr val="bg1"/>
                </a:solidFill>
              </a:rPr>
              <a:t>those circumstances, the plan-driven nature of the waterfall model </a:t>
            </a:r>
            <a:r>
              <a:rPr lang="en-GB" sz="1400" dirty="0" smtClean="0">
                <a:solidFill>
                  <a:schemeClr val="bg1"/>
                </a:solidFill>
              </a:rPr>
              <a:t>helps</a:t>
            </a:r>
            <a:r>
              <a:rPr lang="tr-TR" sz="1400" dirty="0" smtClean="0">
                <a:solidFill>
                  <a:schemeClr val="bg1"/>
                </a:solidFill>
              </a:rPr>
              <a:t> </a:t>
            </a:r>
            <a:r>
              <a:rPr lang="tr-TR" sz="1400" dirty="0" err="1" smtClean="0">
                <a:solidFill>
                  <a:schemeClr val="bg1"/>
                </a:solidFill>
              </a:rPr>
              <a:t>to</a:t>
            </a:r>
            <a:r>
              <a:rPr lang="en-GB" sz="1400" dirty="0" smtClean="0">
                <a:solidFill>
                  <a:schemeClr val="bg1"/>
                </a:solidFill>
              </a:rPr>
              <a:t> </a:t>
            </a:r>
            <a:r>
              <a:rPr lang="en-GB" sz="1400" dirty="0">
                <a:solidFill>
                  <a:schemeClr val="bg1"/>
                </a:solidFill>
              </a:rPr>
              <a:t>coordinate the work. </a:t>
            </a:r>
            <a:endParaRPr lang="tr-TR" sz="1800" dirty="0">
              <a:solidFill>
                <a:schemeClr val="bg1"/>
              </a:solidFill>
            </a:endParaRPr>
          </a:p>
        </p:txBody>
      </p:sp>
    </p:spTree>
    <p:extLst>
      <p:ext uri="{BB962C8B-B14F-4D97-AF65-F5344CB8AC3E}">
        <p14:creationId xmlns:p14="http://schemas.microsoft.com/office/powerpoint/2010/main" val="3890440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tr-TR" sz="4400" dirty="0" smtClean="0"/>
              <a:t>3. Iterative/Incremental Development</a:t>
            </a:r>
            <a:endParaRPr lang="tr-TR" sz="4400" dirty="0"/>
          </a:p>
        </p:txBody>
      </p:sp>
      <p:sp>
        <p:nvSpPr>
          <p:cNvPr id="10" name="Content Placeholder 9"/>
          <p:cNvSpPr>
            <a:spLocks noGrp="1"/>
          </p:cNvSpPr>
          <p:nvPr>
            <p:ph idx="1"/>
          </p:nvPr>
        </p:nvSpPr>
        <p:spPr>
          <a:xfrm>
            <a:off x="107504" y="4797152"/>
            <a:ext cx="8928992" cy="1656184"/>
          </a:xfrm>
        </p:spPr>
        <p:txBody>
          <a:bodyPr>
            <a:normAutofit fontScale="85000" lnSpcReduction="10000"/>
          </a:bodyPr>
          <a:lstStyle/>
          <a:p>
            <a:pPr>
              <a:buFontTx/>
              <a:buChar char="•"/>
            </a:pPr>
            <a:r>
              <a:rPr lang="tr-TR" dirty="0" smtClean="0"/>
              <a:t>A</a:t>
            </a:r>
            <a:r>
              <a:rPr lang="en-US" dirty="0"/>
              <a:t>voids </a:t>
            </a:r>
            <a:r>
              <a:rPr lang="tr-TR" dirty="0"/>
              <a:t>“</a:t>
            </a:r>
            <a:r>
              <a:rPr lang="en-US" dirty="0"/>
              <a:t>big bang</a:t>
            </a:r>
            <a:r>
              <a:rPr lang="tr-TR" dirty="0"/>
              <a:t>”</a:t>
            </a:r>
            <a:r>
              <a:rPr lang="en-US" dirty="0"/>
              <a:t> implementation</a:t>
            </a:r>
          </a:p>
          <a:p>
            <a:pPr>
              <a:buFontTx/>
              <a:buChar char="•"/>
            </a:pPr>
            <a:r>
              <a:rPr lang="tr-TR" dirty="0" smtClean="0"/>
              <a:t>A</a:t>
            </a:r>
            <a:r>
              <a:rPr lang="en-US" dirty="0" err="1"/>
              <a:t>ssumes</a:t>
            </a:r>
            <a:r>
              <a:rPr lang="en-US" dirty="0"/>
              <a:t> all requirements </a:t>
            </a:r>
            <a:r>
              <a:rPr lang="tr-TR" dirty="0" err="1" smtClean="0"/>
              <a:t>are</a:t>
            </a:r>
            <a:r>
              <a:rPr lang="tr-TR" dirty="0" smtClean="0"/>
              <a:t> </a:t>
            </a:r>
            <a:r>
              <a:rPr lang="en-US" dirty="0" smtClean="0"/>
              <a:t>known </a:t>
            </a:r>
            <a:r>
              <a:rPr lang="en-US" dirty="0"/>
              <a:t>up-front</a:t>
            </a:r>
            <a:endParaRPr lang="tr-TR" dirty="0"/>
          </a:p>
          <a:p>
            <a:pPr>
              <a:buFontTx/>
              <a:buChar char="•"/>
            </a:pPr>
            <a:r>
              <a:rPr lang="tr-TR" dirty="0" smtClean="0"/>
              <a:t>Each </a:t>
            </a:r>
            <a:r>
              <a:rPr lang="tr-TR" dirty="0"/>
              <a:t>release adds more </a:t>
            </a:r>
            <a:r>
              <a:rPr lang="tr-TR" dirty="0" smtClean="0"/>
              <a:t>functionality</a:t>
            </a:r>
          </a:p>
          <a:p>
            <a:pPr>
              <a:buFontTx/>
              <a:buChar char="•"/>
            </a:pPr>
            <a:r>
              <a:rPr lang="en-GB" dirty="0"/>
              <a:t>Once the development of an increment is started, the requirements are </a:t>
            </a:r>
            <a:r>
              <a:rPr lang="en-GB" b="1" u="sng" dirty="0">
                <a:solidFill>
                  <a:srgbClr val="FF0000"/>
                </a:solidFill>
              </a:rPr>
              <a:t>frozen</a:t>
            </a:r>
            <a:r>
              <a:rPr lang="en-GB" dirty="0">
                <a:solidFill>
                  <a:srgbClr val="FF0000"/>
                </a:solidFill>
              </a:rPr>
              <a:t> </a:t>
            </a:r>
            <a:r>
              <a:rPr lang="en-GB" dirty="0"/>
              <a:t>though requirements for later increments can continue to evolve.</a:t>
            </a:r>
            <a:endParaRPr lang="tr-TR" dirty="0"/>
          </a:p>
          <a:p>
            <a:pPr>
              <a:buFontTx/>
              <a:buChar char="•"/>
            </a:pPr>
            <a:endParaRPr lang="tr-TR" dirty="0"/>
          </a:p>
          <a:p>
            <a:endParaRPr lang="tr-TR" dirty="0"/>
          </a:p>
        </p:txBody>
      </p:sp>
      <p:sp>
        <p:nvSpPr>
          <p:cNvPr id="7" name="Footer Placeholder 6"/>
          <p:cNvSpPr>
            <a:spLocks noGrp="1"/>
          </p:cNvSpPr>
          <p:nvPr>
            <p:ph type="ftr" sz="quarter" idx="11"/>
          </p:nvPr>
        </p:nvSpPr>
        <p:spPr/>
        <p:txBody>
          <a:bodyPr/>
          <a:lstStyle/>
          <a:p>
            <a:r>
              <a:rPr lang="en-US" smtClean="0"/>
              <a:t>Software Processes and Process Models</a:t>
            </a:r>
            <a:endParaRPr lang="en-US"/>
          </a:p>
        </p:txBody>
      </p:sp>
      <p:sp>
        <p:nvSpPr>
          <p:cNvPr id="8" name="Slide Number Placeholder 7"/>
          <p:cNvSpPr>
            <a:spLocks noGrp="1"/>
          </p:cNvSpPr>
          <p:nvPr>
            <p:ph type="sldNum" sz="quarter" idx="12"/>
          </p:nvPr>
        </p:nvSpPr>
        <p:spPr/>
        <p:txBody>
          <a:bodyPr/>
          <a:lstStyle/>
          <a:p>
            <a:fld id="{FA84A37A-AFC2-4A01-80A1-FC20F2C0D5BB}" type="slidenum">
              <a:rPr lang="en-US" smtClean="0"/>
              <a:pPr/>
              <a:t>16</a:t>
            </a:fld>
            <a:endParaRPr lang="en-US"/>
          </a:p>
        </p:txBody>
      </p:sp>
      <p:sp>
        <p:nvSpPr>
          <p:cNvPr id="11" name="Rectangle 4"/>
          <p:cNvSpPr>
            <a:spLocks noChangeArrowheads="1"/>
          </p:cNvSpPr>
          <p:nvPr/>
        </p:nvSpPr>
        <p:spPr bwMode="auto">
          <a:xfrm>
            <a:off x="1692275" y="1654792"/>
            <a:ext cx="5327650" cy="576263"/>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lgn="l" eaLnBrk="0" hangingPunct="0"/>
            <a:r>
              <a:rPr lang="tr-TR" sz="2000" dirty="0"/>
              <a:t>Design </a:t>
            </a:r>
            <a:r>
              <a:rPr lang="tr-TR" sz="2000" dirty="0" smtClean="0"/>
              <a:t>   </a:t>
            </a:r>
            <a:r>
              <a:rPr lang="tr-TR" sz="2000" dirty="0"/>
              <a:t>Code   </a:t>
            </a:r>
            <a:r>
              <a:rPr lang="tr-TR" sz="2000" dirty="0" smtClean="0"/>
              <a:t> Test     </a:t>
            </a:r>
            <a:r>
              <a:rPr lang="tr-TR" sz="2000" dirty="0"/>
              <a:t>Integrate  Maintenance</a:t>
            </a:r>
          </a:p>
        </p:txBody>
      </p:sp>
      <p:sp>
        <p:nvSpPr>
          <p:cNvPr id="12" name="Line 5"/>
          <p:cNvSpPr>
            <a:spLocks noChangeShapeType="1"/>
          </p:cNvSpPr>
          <p:nvPr/>
        </p:nvSpPr>
        <p:spPr bwMode="auto">
          <a:xfrm>
            <a:off x="2700338" y="1654792"/>
            <a:ext cx="0" cy="576263"/>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endParaRPr lang="tr-TR"/>
          </a:p>
        </p:txBody>
      </p:sp>
      <p:sp>
        <p:nvSpPr>
          <p:cNvPr id="13" name="Line 6"/>
          <p:cNvSpPr>
            <a:spLocks noChangeShapeType="1"/>
          </p:cNvSpPr>
          <p:nvPr/>
        </p:nvSpPr>
        <p:spPr bwMode="auto">
          <a:xfrm>
            <a:off x="3492500" y="1654792"/>
            <a:ext cx="0" cy="576263"/>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endParaRPr lang="tr-TR"/>
          </a:p>
        </p:txBody>
      </p:sp>
      <p:sp>
        <p:nvSpPr>
          <p:cNvPr id="14" name="Line 7"/>
          <p:cNvSpPr>
            <a:spLocks noChangeShapeType="1"/>
          </p:cNvSpPr>
          <p:nvPr/>
        </p:nvSpPr>
        <p:spPr bwMode="auto">
          <a:xfrm>
            <a:off x="4211638" y="1654792"/>
            <a:ext cx="0" cy="576263"/>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endParaRPr lang="tr-TR"/>
          </a:p>
        </p:txBody>
      </p:sp>
      <p:sp>
        <p:nvSpPr>
          <p:cNvPr id="15" name="Line 8"/>
          <p:cNvSpPr>
            <a:spLocks noChangeShapeType="1"/>
          </p:cNvSpPr>
          <p:nvPr/>
        </p:nvSpPr>
        <p:spPr bwMode="auto">
          <a:xfrm>
            <a:off x="5364163" y="1654792"/>
            <a:ext cx="0" cy="576263"/>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endParaRPr lang="tr-TR"/>
          </a:p>
        </p:txBody>
      </p:sp>
      <p:sp>
        <p:nvSpPr>
          <p:cNvPr id="16" name="Text Box 9"/>
          <p:cNvSpPr txBox="1">
            <a:spLocks noChangeArrowheads="1"/>
          </p:cNvSpPr>
          <p:nvPr/>
        </p:nvSpPr>
        <p:spPr bwMode="auto">
          <a:xfrm>
            <a:off x="1658938" y="1270617"/>
            <a:ext cx="13287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9600">
                <a:solidFill>
                  <a:schemeClr val="tx1"/>
                </a:solidFill>
                <a:latin typeface="Arial" charset="0"/>
              </a:defRPr>
            </a:lvl1pPr>
            <a:lvl2pPr marL="742950" indent="-285750" eaLnBrk="0" hangingPunct="0">
              <a:defRPr sz="9600">
                <a:solidFill>
                  <a:schemeClr val="tx1"/>
                </a:solidFill>
                <a:latin typeface="Arial" charset="0"/>
              </a:defRPr>
            </a:lvl2pPr>
            <a:lvl3pPr marL="1143000" indent="-228600" eaLnBrk="0" hangingPunct="0">
              <a:defRPr sz="9600">
                <a:solidFill>
                  <a:schemeClr val="tx1"/>
                </a:solidFill>
                <a:latin typeface="Arial" charset="0"/>
              </a:defRPr>
            </a:lvl3pPr>
            <a:lvl4pPr marL="1600200" indent="-228600" eaLnBrk="0" hangingPunct="0">
              <a:defRPr sz="9600">
                <a:solidFill>
                  <a:schemeClr val="tx1"/>
                </a:solidFill>
                <a:latin typeface="Arial" charset="0"/>
              </a:defRPr>
            </a:lvl4pPr>
            <a:lvl5pPr marL="2057400" indent="-228600" eaLnBrk="0" hangingPunct="0">
              <a:defRPr sz="9600">
                <a:solidFill>
                  <a:schemeClr val="tx1"/>
                </a:solidFill>
                <a:latin typeface="Arial" charset="0"/>
              </a:defRPr>
            </a:lvl5pPr>
            <a:lvl6pPr marL="2514600" indent="-228600" algn="ctr" eaLnBrk="0" fontAlgn="base" hangingPunct="0">
              <a:spcBef>
                <a:spcPct val="0"/>
              </a:spcBef>
              <a:spcAft>
                <a:spcPct val="0"/>
              </a:spcAft>
              <a:defRPr sz="9600">
                <a:solidFill>
                  <a:schemeClr val="tx1"/>
                </a:solidFill>
                <a:latin typeface="Arial" charset="0"/>
              </a:defRPr>
            </a:lvl6pPr>
            <a:lvl7pPr marL="2971800" indent="-228600" algn="ctr" eaLnBrk="0" fontAlgn="base" hangingPunct="0">
              <a:spcBef>
                <a:spcPct val="0"/>
              </a:spcBef>
              <a:spcAft>
                <a:spcPct val="0"/>
              </a:spcAft>
              <a:defRPr sz="9600">
                <a:solidFill>
                  <a:schemeClr val="tx1"/>
                </a:solidFill>
                <a:latin typeface="Arial" charset="0"/>
              </a:defRPr>
            </a:lvl7pPr>
            <a:lvl8pPr marL="3429000" indent="-228600" algn="ctr" eaLnBrk="0" fontAlgn="base" hangingPunct="0">
              <a:spcBef>
                <a:spcPct val="0"/>
              </a:spcBef>
              <a:spcAft>
                <a:spcPct val="0"/>
              </a:spcAft>
              <a:defRPr sz="9600">
                <a:solidFill>
                  <a:schemeClr val="tx1"/>
                </a:solidFill>
                <a:latin typeface="Arial" charset="0"/>
              </a:defRPr>
            </a:lvl8pPr>
            <a:lvl9pPr marL="3886200" indent="-228600" algn="ctr" eaLnBrk="0" fontAlgn="base" hangingPunct="0">
              <a:spcBef>
                <a:spcPct val="0"/>
              </a:spcBef>
              <a:spcAft>
                <a:spcPct val="0"/>
              </a:spcAft>
              <a:defRPr sz="9600">
                <a:solidFill>
                  <a:schemeClr val="tx1"/>
                </a:solidFill>
                <a:latin typeface="Arial" charset="0"/>
              </a:defRPr>
            </a:lvl9pPr>
          </a:lstStyle>
          <a:p>
            <a:pPr algn="l"/>
            <a:r>
              <a:rPr lang="tr-TR" sz="2000">
                <a:solidFill>
                  <a:srgbClr val="FF0000"/>
                </a:solidFill>
              </a:rPr>
              <a:t>Release 1</a:t>
            </a:r>
          </a:p>
        </p:txBody>
      </p:sp>
      <p:sp>
        <p:nvSpPr>
          <p:cNvPr id="17" name="Rectangle 10"/>
          <p:cNvSpPr>
            <a:spLocks noChangeArrowheads="1"/>
          </p:cNvSpPr>
          <p:nvPr/>
        </p:nvSpPr>
        <p:spPr bwMode="auto">
          <a:xfrm>
            <a:off x="2628900" y="2662855"/>
            <a:ext cx="5327650" cy="576262"/>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lgn="l" eaLnBrk="0" hangingPunct="0"/>
            <a:r>
              <a:rPr lang="tr-TR" sz="2000" dirty="0"/>
              <a:t>Design </a:t>
            </a:r>
            <a:r>
              <a:rPr lang="tr-TR" sz="2000" dirty="0" smtClean="0"/>
              <a:t>   </a:t>
            </a:r>
            <a:r>
              <a:rPr lang="tr-TR" sz="2000" dirty="0"/>
              <a:t>Code </a:t>
            </a:r>
            <a:r>
              <a:rPr lang="tr-TR" sz="2000" dirty="0" smtClean="0"/>
              <a:t>   Test    </a:t>
            </a:r>
            <a:r>
              <a:rPr lang="tr-TR" sz="2000" dirty="0"/>
              <a:t>Integrate </a:t>
            </a:r>
            <a:r>
              <a:rPr lang="tr-TR" sz="2000" dirty="0" smtClean="0"/>
              <a:t>  </a:t>
            </a:r>
            <a:r>
              <a:rPr lang="tr-TR" sz="2000" dirty="0"/>
              <a:t>Maintenance</a:t>
            </a:r>
          </a:p>
        </p:txBody>
      </p:sp>
      <p:sp>
        <p:nvSpPr>
          <p:cNvPr id="18" name="Line 11"/>
          <p:cNvSpPr>
            <a:spLocks noChangeShapeType="1"/>
          </p:cNvSpPr>
          <p:nvPr/>
        </p:nvSpPr>
        <p:spPr bwMode="auto">
          <a:xfrm>
            <a:off x="3636963" y="2662855"/>
            <a:ext cx="0" cy="576262"/>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endParaRPr lang="tr-TR"/>
          </a:p>
        </p:txBody>
      </p:sp>
      <p:sp>
        <p:nvSpPr>
          <p:cNvPr id="19" name="Line 12"/>
          <p:cNvSpPr>
            <a:spLocks noChangeShapeType="1"/>
          </p:cNvSpPr>
          <p:nvPr/>
        </p:nvSpPr>
        <p:spPr bwMode="auto">
          <a:xfrm>
            <a:off x="4429125" y="2662855"/>
            <a:ext cx="0" cy="576262"/>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endParaRPr lang="tr-TR"/>
          </a:p>
        </p:txBody>
      </p:sp>
      <p:sp>
        <p:nvSpPr>
          <p:cNvPr id="20" name="Line 13"/>
          <p:cNvSpPr>
            <a:spLocks noChangeShapeType="1"/>
          </p:cNvSpPr>
          <p:nvPr/>
        </p:nvSpPr>
        <p:spPr bwMode="auto">
          <a:xfrm>
            <a:off x="5148263" y="2662855"/>
            <a:ext cx="0" cy="576262"/>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endParaRPr lang="tr-TR"/>
          </a:p>
        </p:txBody>
      </p:sp>
      <p:sp>
        <p:nvSpPr>
          <p:cNvPr id="21" name="Line 14"/>
          <p:cNvSpPr>
            <a:spLocks noChangeShapeType="1"/>
          </p:cNvSpPr>
          <p:nvPr/>
        </p:nvSpPr>
        <p:spPr bwMode="auto">
          <a:xfrm>
            <a:off x="6300788" y="2662855"/>
            <a:ext cx="0" cy="576262"/>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endParaRPr lang="tr-TR"/>
          </a:p>
        </p:txBody>
      </p:sp>
      <p:sp>
        <p:nvSpPr>
          <p:cNvPr id="22" name="Text Box 15"/>
          <p:cNvSpPr txBox="1">
            <a:spLocks noChangeArrowheads="1"/>
          </p:cNvSpPr>
          <p:nvPr/>
        </p:nvSpPr>
        <p:spPr bwMode="auto">
          <a:xfrm>
            <a:off x="2555875" y="2278680"/>
            <a:ext cx="13287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9600">
                <a:solidFill>
                  <a:schemeClr val="tx1"/>
                </a:solidFill>
                <a:latin typeface="Arial" charset="0"/>
              </a:defRPr>
            </a:lvl1pPr>
            <a:lvl2pPr marL="742950" indent="-285750" eaLnBrk="0" hangingPunct="0">
              <a:defRPr sz="9600">
                <a:solidFill>
                  <a:schemeClr val="tx1"/>
                </a:solidFill>
                <a:latin typeface="Arial" charset="0"/>
              </a:defRPr>
            </a:lvl2pPr>
            <a:lvl3pPr marL="1143000" indent="-228600" eaLnBrk="0" hangingPunct="0">
              <a:defRPr sz="9600">
                <a:solidFill>
                  <a:schemeClr val="tx1"/>
                </a:solidFill>
                <a:latin typeface="Arial" charset="0"/>
              </a:defRPr>
            </a:lvl3pPr>
            <a:lvl4pPr marL="1600200" indent="-228600" eaLnBrk="0" hangingPunct="0">
              <a:defRPr sz="9600">
                <a:solidFill>
                  <a:schemeClr val="tx1"/>
                </a:solidFill>
                <a:latin typeface="Arial" charset="0"/>
              </a:defRPr>
            </a:lvl4pPr>
            <a:lvl5pPr marL="2057400" indent="-228600" eaLnBrk="0" hangingPunct="0">
              <a:defRPr sz="9600">
                <a:solidFill>
                  <a:schemeClr val="tx1"/>
                </a:solidFill>
                <a:latin typeface="Arial" charset="0"/>
              </a:defRPr>
            </a:lvl5pPr>
            <a:lvl6pPr marL="2514600" indent="-228600" algn="ctr" eaLnBrk="0" fontAlgn="base" hangingPunct="0">
              <a:spcBef>
                <a:spcPct val="0"/>
              </a:spcBef>
              <a:spcAft>
                <a:spcPct val="0"/>
              </a:spcAft>
              <a:defRPr sz="9600">
                <a:solidFill>
                  <a:schemeClr val="tx1"/>
                </a:solidFill>
                <a:latin typeface="Arial" charset="0"/>
              </a:defRPr>
            </a:lvl6pPr>
            <a:lvl7pPr marL="2971800" indent="-228600" algn="ctr" eaLnBrk="0" fontAlgn="base" hangingPunct="0">
              <a:spcBef>
                <a:spcPct val="0"/>
              </a:spcBef>
              <a:spcAft>
                <a:spcPct val="0"/>
              </a:spcAft>
              <a:defRPr sz="9600">
                <a:solidFill>
                  <a:schemeClr val="tx1"/>
                </a:solidFill>
                <a:latin typeface="Arial" charset="0"/>
              </a:defRPr>
            </a:lvl7pPr>
            <a:lvl8pPr marL="3429000" indent="-228600" algn="ctr" eaLnBrk="0" fontAlgn="base" hangingPunct="0">
              <a:spcBef>
                <a:spcPct val="0"/>
              </a:spcBef>
              <a:spcAft>
                <a:spcPct val="0"/>
              </a:spcAft>
              <a:defRPr sz="9600">
                <a:solidFill>
                  <a:schemeClr val="tx1"/>
                </a:solidFill>
                <a:latin typeface="Arial" charset="0"/>
              </a:defRPr>
            </a:lvl8pPr>
            <a:lvl9pPr marL="3886200" indent="-228600" algn="ctr" eaLnBrk="0" fontAlgn="base" hangingPunct="0">
              <a:spcBef>
                <a:spcPct val="0"/>
              </a:spcBef>
              <a:spcAft>
                <a:spcPct val="0"/>
              </a:spcAft>
              <a:defRPr sz="9600">
                <a:solidFill>
                  <a:schemeClr val="tx1"/>
                </a:solidFill>
                <a:latin typeface="Arial" charset="0"/>
              </a:defRPr>
            </a:lvl9pPr>
          </a:lstStyle>
          <a:p>
            <a:pPr algn="l"/>
            <a:r>
              <a:rPr lang="tr-TR" sz="2000">
                <a:solidFill>
                  <a:srgbClr val="FF0000"/>
                </a:solidFill>
              </a:rPr>
              <a:t>Release 2</a:t>
            </a:r>
          </a:p>
        </p:txBody>
      </p:sp>
      <p:sp>
        <p:nvSpPr>
          <p:cNvPr id="23" name="Rectangle 16"/>
          <p:cNvSpPr>
            <a:spLocks noChangeArrowheads="1"/>
          </p:cNvSpPr>
          <p:nvPr/>
        </p:nvSpPr>
        <p:spPr bwMode="auto">
          <a:xfrm>
            <a:off x="3636963" y="3670917"/>
            <a:ext cx="5327650" cy="576263"/>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lgn="l" eaLnBrk="0" hangingPunct="0"/>
            <a:r>
              <a:rPr lang="tr-TR" sz="2000" dirty="0"/>
              <a:t>Design </a:t>
            </a:r>
            <a:r>
              <a:rPr lang="tr-TR" sz="2000" dirty="0" smtClean="0"/>
              <a:t>   Code    </a:t>
            </a:r>
            <a:r>
              <a:rPr lang="tr-TR" sz="2000" dirty="0"/>
              <a:t>Test  </a:t>
            </a:r>
            <a:r>
              <a:rPr lang="tr-TR" sz="2000" dirty="0" smtClean="0"/>
              <a:t>  Integrate   </a:t>
            </a:r>
            <a:r>
              <a:rPr lang="tr-TR" sz="2000" dirty="0"/>
              <a:t>Maintenance</a:t>
            </a:r>
          </a:p>
        </p:txBody>
      </p:sp>
      <p:sp>
        <p:nvSpPr>
          <p:cNvPr id="24" name="Line 17"/>
          <p:cNvSpPr>
            <a:spLocks noChangeShapeType="1"/>
          </p:cNvSpPr>
          <p:nvPr/>
        </p:nvSpPr>
        <p:spPr bwMode="auto">
          <a:xfrm>
            <a:off x="4645025" y="3670917"/>
            <a:ext cx="0" cy="576263"/>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endParaRPr lang="tr-TR"/>
          </a:p>
        </p:txBody>
      </p:sp>
      <p:sp>
        <p:nvSpPr>
          <p:cNvPr id="25" name="Line 18"/>
          <p:cNvSpPr>
            <a:spLocks noChangeShapeType="1"/>
          </p:cNvSpPr>
          <p:nvPr/>
        </p:nvSpPr>
        <p:spPr bwMode="auto">
          <a:xfrm>
            <a:off x="5437188" y="3670917"/>
            <a:ext cx="0" cy="576263"/>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endParaRPr lang="tr-TR"/>
          </a:p>
        </p:txBody>
      </p:sp>
      <p:sp>
        <p:nvSpPr>
          <p:cNvPr id="26" name="Line 19"/>
          <p:cNvSpPr>
            <a:spLocks noChangeShapeType="1"/>
          </p:cNvSpPr>
          <p:nvPr/>
        </p:nvSpPr>
        <p:spPr bwMode="auto">
          <a:xfrm>
            <a:off x="6156325" y="3670917"/>
            <a:ext cx="0" cy="576263"/>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endParaRPr lang="tr-TR"/>
          </a:p>
        </p:txBody>
      </p:sp>
      <p:sp>
        <p:nvSpPr>
          <p:cNvPr id="27" name="Line 20"/>
          <p:cNvSpPr>
            <a:spLocks noChangeShapeType="1"/>
          </p:cNvSpPr>
          <p:nvPr/>
        </p:nvSpPr>
        <p:spPr bwMode="auto">
          <a:xfrm>
            <a:off x="7308850" y="3670917"/>
            <a:ext cx="0" cy="576263"/>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endParaRPr lang="tr-TR"/>
          </a:p>
        </p:txBody>
      </p:sp>
      <p:sp>
        <p:nvSpPr>
          <p:cNvPr id="28" name="Text Box 21"/>
          <p:cNvSpPr txBox="1">
            <a:spLocks noChangeArrowheads="1"/>
          </p:cNvSpPr>
          <p:nvPr/>
        </p:nvSpPr>
        <p:spPr bwMode="auto">
          <a:xfrm>
            <a:off x="3563938" y="3286742"/>
            <a:ext cx="13287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9600">
                <a:solidFill>
                  <a:schemeClr val="tx1"/>
                </a:solidFill>
                <a:latin typeface="Arial" charset="0"/>
              </a:defRPr>
            </a:lvl1pPr>
            <a:lvl2pPr marL="742950" indent="-285750" eaLnBrk="0" hangingPunct="0">
              <a:defRPr sz="9600">
                <a:solidFill>
                  <a:schemeClr val="tx1"/>
                </a:solidFill>
                <a:latin typeface="Arial" charset="0"/>
              </a:defRPr>
            </a:lvl2pPr>
            <a:lvl3pPr marL="1143000" indent="-228600" eaLnBrk="0" hangingPunct="0">
              <a:defRPr sz="9600">
                <a:solidFill>
                  <a:schemeClr val="tx1"/>
                </a:solidFill>
                <a:latin typeface="Arial" charset="0"/>
              </a:defRPr>
            </a:lvl3pPr>
            <a:lvl4pPr marL="1600200" indent="-228600" eaLnBrk="0" hangingPunct="0">
              <a:defRPr sz="9600">
                <a:solidFill>
                  <a:schemeClr val="tx1"/>
                </a:solidFill>
                <a:latin typeface="Arial" charset="0"/>
              </a:defRPr>
            </a:lvl4pPr>
            <a:lvl5pPr marL="2057400" indent="-228600" eaLnBrk="0" hangingPunct="0">
              <a:defRPr sz="9600">
                <a:solidFill>
                  <a:schemeClr val="tx1"/>
                </a:solidFill>
                <a:latin typeface="Arial" charset="0"/>
              </a:defRPr>
            </a:lvl5pPr>
            <a:lvl6pPr marL="2514600" indent="-228600" algn="ctr" eaLnBrk="0" fontAlgn="base" hangingPunct="0">
              <a:spcBef>
                <a:spcPct val="0"/>
              </a:spcBef>
              <a:spcAft>
                <a:spcPct val="0"/>
              </a:spcAft>
              <a:defRPr sz="9600">
                <a:solidFill>
                  <a:schemeClr val="tx1"/>
                </a:solidFill>
                <a:latin typeface="Arial" charset="0"/>
              </a:defRPr>
            </a:lvl6pPr>
            <a:lvl7pPr marL="2971800" indent="-228600" algn="ctr" eaLnBrk="0" fontAlgn="base" hangingPunct="0">
              <a:spcBef>
                <a:spcPct val="0"/>
              </a:spcBef>
              <a:spcAft>
                <a:spcPct val="0"/>
              </a:spcAft>
              <a:defRPr sz="9600">
                <a:solidFill>
                  <a:schemeClr val="tx1"/>
                </a:solidFill>
                <a:latin typeface="Arial" charset="0"/>
              </a:defRPr>
            </a:lvl7pPr>
            <a:lvl8pPr marL="3429000" indent="-228600" algn="ctr" eaLnBrk="0" fontAlgn="base" hangingPunct="0">
              <a:spcBef>
                <a:spcPct val="0"/>
              </a:spcBef>
              <a:spcAft>
                <a:spcPct val="0"/>
              </a:spcAft>
              <a:defRPr sz="9600">
                <a:solidFill>
                  <a:schemeClr val="tx1"/>
                </a:solidFill>
                <a:latin typeface="Arial" charset="0"/>
              </a:defRPr>
            </a:lvl8pPr>
            <a:lvl9pPr marL="3886200" indent="-228600" algn="ctr" eaLnBrk="0" fontAlgn="base" hangingPunct="0">
              <a:spcBef>
                <a:spcPct val="0"/>
              </a:spcBef>
              <a:spcAft>
                <a:spcPct val="0"/>
              </a:spcAft>
              <a:defRPr sz="9600">
                <a:solidFill>
                  <a:schemeClr val="tx1"/>
                </a:solidFill>
                <a:latin typeface="Arial" charset="0"/>
              </a:defRPr>
            </a:lvl9pPr>
          </a:lstStyle>
          <a:p>
            <a:pPr algn="l"/>
            <a:r>
              <a:rPr lang="tr-TR" sz="2000">
                <a:solidFill>
                  <a:srgbClr val="FF0000"/>
                </a:solidFill>
              </a:rPr>
              <a:t>Release 3</a:t>
            </a:r>
          </a:p>
        </p:txBody>
      </p:sp>
      <p:sp>
        <p:nvSpPr>
          <p:cNvPr id="29" name="Rectangle 22"/>
          <p:cNvSpPr>
            <a:spLocks noChangeArrowheads="1"/>
          </p:cNvSpPr>
          <p:nvPr/>
        </p:nvSpPr>
        <p:spPr bwMode="auto">
          <a:xfrm rot="10800000">
            <a:off x="323850" y="1367455"/>
            <a:ext cx="936625" cy="3095625"/>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vert="eaVert" wrap="none" anchor="ctr"/>
          <a:lstStyle/>
          <a:p>
            <a:pPr algn="ctr" eaLnBrk="0" hangingPunct="0"/>
            <a:r>
              <a:rPr lang="tr-TR" sz="2000" b="1" dirty="0">
                <a:solidFill>
                  <a:schemeClr val="tx1"/>
                </a:solidFill>
                <a:latin typeface="Arial" pitchFamily="34" charset="0"/>
                <a:cs typeface="Arial" pitchFamily="34" charset="0"/>
              </a:rPr>
              <a:t>Requirements</a:t>
            </a:r>
          </a:p>
        </p:txBody>
      </p:sp>
      <p:sp>
        <p:nvSpPr>
          <p:cNvPr id="30" name="Line 23"/>
          <p:cNvSpPr>
            <a:spLocks noChangeShapeType="1"/>
          </p:cNvSpPr>
          <p:nvPr/>
        </p:nvSpPr>
        <p:spPr bwMode="auto">
          <a:xfrm>
            <a:off x="323850" y="2375517"/>
            <a:ext cx="936625" cy="0"/>
          </a:xfrm>
          <a:prstGeom prst="line">
            <a:avLst/>
          </a:prstGeom>
          <a:noFill/>
          <a:ln w="38100">
            <a:solidFill>
              <a:schemeClr val="bg1"/>
            </a:solidFill>
            <a:prstDash val="sysDot"/>
            <a:round/>
            <a:headEnd/>
            <a:tailEnd/>
          </a:ln>
          <a:extLst>
            <a:ext uri="{909E8E84-426E-40DD-AFC4-6F175D3DCCD1}">
              <a14:hiddenFill xmlns:a14="http://schemas.microsoft.com/office/drawing/2010/main">
                <a:noFill/>
              </a14:hiddenFill>
            </a:ext>
          </a:extLst>
        </p:spPr>
        <p:txBody>
          <a:bodyPr/>
          <a:lstStyle/>
          <a:p>
            <a:endParaRPr lang="tr-TR"/>
          </a:p>
        </p:txBody>
      </p:sp>
      <p:sp>
        <p:nvSpPr>
          <p:cNvPr id="31" name="Line 24"/>
          <p:cNvSpPr>
            <a:spLocks noChangeShapeType="1"/>
          </p:cNvSpPr>
          <p:nvPr/>
        </p:nvSpPr>
        <p:spPr bwMode="auto">
          <a:xfrm>
            <a:off x="323850" y="3383580"/>
            <a:ext cx="936625" cy="0"/>
          </a:xfrm>
          <a:prstGeom prst="line">
            <a:avLst/>
          </a:prstGeom>
          <a:noFill/>
          <a:ln w="38100">
            <a:solidFill>
              <a:schemeClr val="bg1"/>
            </a:solidFill>
            <a:prstDash val="sysDot"/>
            <a:round/>
            <a:headEnd/>
            <a:tailEnd/>
          </a:ln>
          <a:extLst>
            <a:ext uri="{909E8E84-426E-40DD-AFC4-6F175D3DCCD1}">
              <a14:hiddenFill xmlns:a14="http://schemas.microsoft.com/office/drawing/2010/main">
                <a:noFill/>
              </a14:hiddenFill>
            </a:ext>
          </a:extLst>
        </p:spPr>
        <p:txBody>
          <a:bodyPr/>
          <a:lstStyle/>
          <a:p>
            <a:endParaRPr lang="tr-TR"/>
          </a:p>
        </p:txBody>
      </p:sp>
      <p:sp>
        <p:nvSpPr>
          <p:cNvPr id="32" name="Line 25"/>
          <p:cNvSpPr>
            <a:spLocks noChangeShapeType="1"/>
          </p:cNvSpPr>
          <p:nvPr/>
        </p:nvSpPr>
        <p:spPr bwMode="auto">
          <a:xfrm>
            <a:off x="1042988" y="1942130"/>
            <a:ext cx="649287" cy="1587"/>
          </a:xfrm>
          <a:prstGeom prst="line">
            <a:avLst/>
          </a:prstGeom>
          <a:noFill/>
          <a:ln w="38100">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tr-TR"/>
          </a:p>
        </p:txBody>
      </p:sp>
      <p:sp>
        <p:nvSpPr>
          <p:cNvPr id="33" name="Line 26"/>
          <p:cNvSpPr>
            <a:spLocks noChangeShapeType="1"/>
          </p:cNvSpPr>
          <p:nvPr/>
        </p:nvSpPr>
        <p:spPr bwMode="auto">
          <a:xfrm>
            <a:off x="1116013" y="2878755"/>
            <a:ext cx="1512887" cy="0"/>
          </a:xfrm>
          <a:prstGeom prst="line">
            <a:avLst/>
          </a:prstGeom>
          <a:noFill/>
          <a:ln w="38100">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tr-TR"/>
          </a:p>
        </p:txBody>
      </p:sp>
      <p:sp>
        <p:nvSpPr>
          <p:cNvPr id="34" name="Line 27"/>
          <p:cNvSpPr>
            <a:spLocks noChangeShapeType="1"/>
          </p:cNvSpPr>
          <p:nvPr/>
        </p:nvSpPr>
        <p:spPr bwMode="auto">
          <a:xfrm>
            <a:off x="1042988" y="3886817"/>
            <a:ext cx="2593975" cy="1588"/>
          </a:xfrm>
          <a:prstGeom prst="line">
            <a:avLst/>
          </a:prstGeom>
          <a:noFill/>
          <a:ln w="38100">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tr-TR"/>
          </a:p>
        </p:txBody>
      </p:sp>
    </p:spTree>
    <p:extLst>
      <p:ext uri="{BB962C8B-B14F-4D97-AF65-F5344CB8AC3E}">
        <p14:creationId xmlns:p14="http://schemas.microsoft.com/office/powerpoint/2010/main" val="1326946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p:bldP spid="23" grpId="0" animBg="1"/>
      <p:bldP spid="24" grpId="0" animBg="1"/>
      <p:bldP spid="25" grpId="0" animBg="1"/>
      <p:bldP spid="26" grpId="0" animBg="1"/>
      <p:bldP spid="27" grpId="0" animBg="1"/>
      <p:bldP spid="28" grpId="0"/>
      <p:bldP spid="33" grpId="0" animBg="1"/>
      <p:bldP spid="3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Autofit/>
          </a:bodyPr>
          <a:lstStyle/>
          <a:p>
            <a:pPr eaLnBrk="1" hangingPunct="1"/>
            <a:r>
              <a:rPr lang="en-US" altLang="x-none" sz="4800" dirty="0" smtClean="0">
                <a:ea typeface="ＭＳ Ｐゴシック" charset="-128"/>
              </a:rPr>
              <a:t>Iteration and </a:t>
            </a:r>
            <a:r>
              <a:rPr lang="en-US" altLang="x-none" sz="4800" dirty="0" err="1" smtClean="0">
                <a:ea typeface="ＭＳ Ｐゴシック" charset="-128"/>
              </a:rPr>
              <a:t>Incrementation</a:t>
            </a:r>
            <a:r>
              <a:rPr lang="en-US" altLang="x-none" sz="4800" dirty="0" smtClean="0">
                <a:ea typeface="ＭＳ Ｐゴシック" charset="-128"/>
              </a:rPr>
              <a:t> (</a:t>
            </a:r>
            <a:r>
              <a:rPr lang="en-US" altLang="x-none" sz="4800" dirty="0" err="1" smtClean="0">
                <a:ea typeface="ＭＳ Ｐゴシック" charset="-128"/>
              </a:rPr>
              <a:t>contd</a:t>
            </a:r>
            <a:r>
              <a:rPr lang="en-US" altLang="x-none" sz="4800" dirty="0" smtClean="0">
                <a:ea typeface="ＭＳ Ｐゴシック" charset="-128"/>
              </a:rPr>
              <a:t>)</a:t>
            </a:r>
          </a:p>
        </p:txBody>
      </p:sp>
      <p:sp>
        <p:nvSpPr>
          <p:cNvPr id="24580" name="Rectangle 5"/>
          <p:cNvSpPr>
            <a:spLocks noChangeArrowheads="1"/>
          </p:cNvSpPr>
          <p:nvPr/>
        </p:nvSpPr>
        <p:spPr bwMode="auto">
          <a:xfrm>
            <a:off x="7086600" y="6273800"/>
            <a:ext cx="9937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r" eaLnBrk="1" hangingPunct="1"/>
            <a:r>
              <a:rPr lang="en-US" altLang="x-none" sz="1400"/>
              <a:t>Figure 2.5</a:t>
            </a:r>
          </a:p>
        </p:txBody>
      </p:sp>
      <p:pic>
        <p:nvPicPr>
          <p:cNvPr id="3" name="Picture 2"/>
          <p:cNvPicPr>
            <a:picLocks noChangeAspect="1"/>
          </p:cNvPicPr>
          <p:nvPr/>
        </p:nvPicPr>
        <p:blipFill>
          <a:blip r:embed="rId3"/>
          <a:stretch>
            <a:fillRect/>
          </a:stretch>
        </p:blipFill>
        <p:spPr>
          <a:xfrm>
            <a:off x="825500" y="1052736"/>
            <a:ext cx="7416800" cy="2006600"/>
          </a:xfrm>
          <a:prstGeom prst="rect">
            <a:avLst/>
          </a:prstGeom>
        </p:spPr>
      </p:pic>
      <p:pic>
        <p:nvPicPr>
          <p:cNvPr id="4" name="Picture 3"/>
          <p:cNvPicPr>
            <a:picLocks noChangeAspect="1"/>
          </p:cNvPicPr>
          <p:nvPr/>
        </p:nvPicPr>
        <p:blipFill>
          <a:blip r:embed="rId4"/>
          <a:stretch>
            <a:fillRect/>
          </a:stretch>
        </p:blipFill>
        <p:spPr>
          <a:xfrm>
            <a:off x="825500" y="3029145"/>
            <a:ext cx="7416800" cy="2006600"/>
          </a:xfrm>
          <a:prstGeom prst="rect">
            <a:avLst/>
          </a:prstGeom>
        </p:spPr>
      </p:pic>
      <p:pic>
        <p:nvPicPr>
          <p:cNvPr id="5" name="Picture 4"/>
          <p:cNvPicPr>
            <a:picLocks noChangeAspect="1"/>
          </p:cNvPicPr>
          <p:nvPr/>
        </p:nvPicPr>
        <p:blipFill>
          <a:blip r:embed="rId5"/>
          <a:stretch>
            <a:fillRect/>
          </a:stretch>
        </p:blipFill>
        <p:spPr>
          <a:xfrm>
            <a:off x="107504" y="1178719"/>
            <a:ext cx="8892480" cy="4376768"/>
          </a:xfrm>
          <a:prstGeom prst="rect">
            <a:avLst/>
          </a:prstGeom>
        </p:spPr>
      </p:pic>
    </p:spTree>
    <p:extLst>
      <p:ext uri="{BB962C8B-B14F-4D97-AF65-F5344CB8AC3E}">
        <p14:creationId xmlns:p14="http://schemas.microsoft.com/office/powerpoint/2010/main" val="1986400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tr-TR" sz="4000" dirty="0"/>
              <a:t>3. Incremental </a:t>
            </a:r>
            <a:r>
              <a:rPr lang="tr-TR" sz="4000" dirty="0" smtClean="0"/>
              <a:t>Development Pros and Cons</a:t>
            </a:r>
            <a:endParaRPr lang="tr-TR" sz="4000" dirty="0"/>
          </a:p>
        </p:txBody>
      </p:sp>
      <p:sp>
        <p:nvSpPr>
          <p:cNvPr id="6" name="Text Placeholder 5"/>
          <p:cNvSpPr>
            <a:spLocks noGrp="1"/>
          </p:cNvSpPr>
          <p:nvPr>
            <p:ph type="body" idx="1"/>
          </p:nvPr>
        </p:nvSpPr>
        <p:spPr/>
        <p:txBody>
          <a:bodyPr/>
          <a:lstStyle/>
          <a:p>
            <a:r>
              <a:rPr lang="tr-TR" dirty="0" smtClean="0"/>
              <a:t>Pros</a:t>
            </a:r>
            <a:endParaRPr lang="tr-TR" dirty="0"/>
          </a:p>
        </p:txBody>
      </p:sp>
      <p:sp>
        <p:nvSpPr>
          <p:cNvPr id="7" name="Content Placeholder 6"/>
          <p:cNvSpPr>
            <a:spLocks noGrp="1"/>
          </p:cNvSpPr>
          <p:nvPr>
            <p:ph sz="half" idx="2"/>
          </p:nvPr>
        </p:nvSpPr>
        <p:spPr/>
        <p:txBody>
          <a:bodyPr>
            <a:normAutofit fontScale="77500" lnSpcReduction="20000"/>
          </a:bodyPr>
          <a:lstStyle/>
          <a:p>
            <a:r>
              <a:rPr lang="en-GB" dirty="0"/>
              <a:t>The cost of accommodating changing customer requirements is reduced. </a:t>
            </a:r>
          </a:p>
          <a:p>
            <a:pPr lvl="1"/>
            <a:r>
              <a:rPr lang="en-GB" dirty="0"/>
              <a:t>The amount of analysis and documentation that has to be redone is much less than is required with the waterfall model.</a:t>
            </a:r>
          </a:p>
          <a:p>
            <a:r>
              <a:rPr lang="en-GB" dirty="0"/>
              <a:t>It is easier to get customer feedback on the development work that has been done. </a:t>
            </a:r>
          </a:p>
          <a:p>
            <a:pPr lvl="1"/>
            <a:r>
              <a:rPr lang="en-GB" dirty="0"/>
              <a:t>Customers can comment on demonstrations of the software and see how much has been implemented. </a:t>
            </a:r>
          </a:p>
          <a:p>
            <a:r>
              <a:rPr lang="tr-TR" dirty="0" smtClean="0"/>
              <a:t>R</a:t>
            </a:r>
            <a:r>
              <a:rPr lang="en-GB" dirty="0" err="1" smtClean="0"/>
              <a:t>apid</a:t>
            </a:r>
            <a:r>
              <a:rPr lang="en-GB" dirty="0" smtClean="0"/>
              <a:t> </a:t>
            </a:r>
            <a:r>
              <a:rPr lang="en-GB" dirty="0"/>
              <a:t>delivery and deployment of useful software to the customer is possible. </a:t>
            </a:r>
          </a:p>
          <a:p>
            <a:pPr lvl="1"/>
            <a:r>
              <a:rPr lang="en-GB" dirty="0"/>
              <a:t>Customers are able to use and gain value from the software earlier than is possible with a waterfall process. </a:t>
            </a:r>
          </a:p>
          <a:p>
            <a:endParaRPr lang="tr-TR" dirty="0"/>
          </a:p>
        </p:txBody>
      </p:sp>
      <p:sp>
        <p:nvSpPr>
          <p:cNvPr id="8" name="Text Placeholder 7"/>
          <p:cNvSpPr>
            <a:spLocks noGrp="1"/>
          </p:cNvSpPr>
          <p:nvPr>
            <p:ph type="body" sz="quarter" idx="3"/>
          </p:nvPr>
        </p:nvSpPr>
        <p:spPr/>
        <p:txBody>
          <a:bodyPr/>
          <a:lstStyle/>
          <a:p>
            <a:r>
              <a:rPr lang="tr-TR" dirty="0" smtClean="0"/>
              <a:t>Cons</a:t>
            </a:r>
            <a:endParaRPr lang="tr-TR" dirty="0"/>
          </a:p>
        </p:txBody>
      </p:sp>
      <p:sp>
        <p:nvSpPr>
          <p:cNvPr id="9" name="Content Placeholder 8"/>
          <p:cNvSpPr>
            <a:spLocks noGrp="1"/>
          </p:cNvSpPr>
          <p:nvPr>
            <p:ph sz="quarter" idx="4"/>
          </p:nvPr>
        </p:nvSpPr>
        <p:spPr/>
        <p:txBody>
          <a:bodyPr>
            <a:normAutofit fontScale="85000" lnSpcReduction="10000"/>
          </a:bodyPr>
          <a:lstStyle/>
          <a:p>
            <a:r>
              <a:rPr lang="en-GB" dirty="0"/>
              <a:t>The process is not visible. </a:t>
            </a:r>
          </a:p>
          <a:p>
            <a:pPr lvl="1"/>
            <a:r>
              <a:rPr lang="en-GB" dirty="0"/>
              <a:t>Managers need regular deliverables to measure progress. If systems are developed quickly, it is not cost-effective to produce documents that reflect every version of the system. </a:t>
            </a:r>
          </a:p>
          <a:p>
            <a:r>
              <a:rPr lang="en-GB" dirty="0"/>
              <a:t>System structure tends to degrade as new increments are added</a:t>
            </a:r>
            <a:r>
              <a:rPr lang="en-GB" i="1" dirty="0"/>
              <a:t>. </a:t>
            </a:r>
            <a:r>
              <a:rPr lang="en-GB" dirty="0"/>
              <a:t> </a:t>
            </a:r>
          </a:p>
          <a:p>
            <a:pPr lvl="1"/>
            <a:r>
              <a:rPr lang="en-GB" dirty="0"/>
              <a:t>Unless time and money is spent on refactoring to improve the software, regular change tends to corrupt its structure. Incorporating further software changes becomes increasingly difficult and costly. </a:t>
            </a:r>
          </a:p>
          <a:p>
            <a:endParaRPr lang="tr-TR" dirty="0"/>
          </a:p>
        </p:txBody>
      </p:sp>
      <p:sp>
        <p:nvSpPr>
          <p:cNvPr id="4" name="Footer Placeholder 3"/>
          <p:cNvSpPr>
            <a:spLocks noGrp="1"/>
          </p:cNvSpPr>
          <p:nvPr>
            <p:ph type="ftr" sz="quarter" idx="11"/>
          </p:nvPr>
        </p:nvSpPr>
        <p:spPr/>
        <p:txBody>
          <a:bodyPr/>
          <a:lstStyle/>
          <a:p>
            <a:r>
              <a:rPr lang="en-US" smtClean="0"/>
              <a:t>Software Processes and Process Models</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18</a:t>
            </a:fld>
            <a:endParaRPr lang="en-US" dirty="0"/>
          </a:p>
        </p:txBody>
      </p:sp>
    </p:spTree>
    <p:extLst>
      <p:ext uri="{BB962C8B-B14F-4D97-AF65-F5344CB8AC3E}">
        <p14:creationId xmlns:p14="http://schemas.microsoft.com/office/powerpoint/2010/main" val="21171167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tr-TR" dirty="0" smtClean="0"/>
              <a:t>4. Component Based Development</a:t>
            </a:r>
            <a:endParaRPr lang="tr-TR" dirty="0"/>
          </a:p>
        </p:txBody>
      </p:sp>
      <p:sp>
        <p:nvSpPr>
          <p:cNvPr id="10" name="Content Placeholder 9"/>
          <p:cNvSpPr>
            <a:spLocks noGrp="1"/>
          </p:cNvSpPr>
          <p:nvPr>
            <p:ph idx="1"/>
          </p:nvPr>
        </p:nvSpPr>
        <p:spPr/>
        <p:txBody>
          <a:bodyPr>
            <a:normAutofit lnSpcReduction="10000"/>
          </a:bodyPr>
          <a:lstStyle/>
          <a:p>
            <a:r>
              <a:rPr lang="en-GB" dirty="0"/>
              <a:t>Based on systematic reuse where systems are integrated from existing components or COTS (Commercial-off-the-shelf) systems.</a:t>
            </a:r>
          </a:p>
          <a:p>
            <a:r>
              <a:rPr lang="en-GB" dirty="0"/>
              <a:t>Process stages</a:t>
            </a:r>
          </a:p>
          <a:p>
            <a:pPr lvl="1"/>
            <a:r>
              <a:rPr lang="en-GB" dirty="0"/>
              <a:t>Component </a:t>
            </a:r>
            <a:r>
              <a:rPr lang="en-GB" dirty="0" smtClean="0"/>
              <a:t>analysis</a:t>
            </a:r>
            <a:endParaRPr lang="en-GB" dirty="0"/>
          </a:p>
          <a:p>
            <a:pPr lvl="1"/>
            <a:r>
              <a:rPr lang="en-GB" dirty="0"/>
              <a:t>Requirements </a:t>
            </a:r>
            <a:r>
              <a:rPr lang="en-GB" dirty="0" smtClean="0"/>
              <a:t>modification</a:t>
            </a:r>
            <a:endParaRPr lang="en-GB" dirty="0"/>
          </a:p>
          <a:p>
            <a:pPr lvl="1"/>
            <a:r>
              <a:rPr lang="en-GB" dirty="0"/>
              <a:t>System design with </a:t>
            </a:r>
            <a:r>
              <a:rPr lang="en-GB" dirty="0" smtClean="0"/>
              <a:t>reuse</a:t>
            </a:r>
            <a:endParaRPr lang="en-GB" dirty="0"/>
          </a:p>
          <a:p>
            <a:pPr lvl="1"/>
            <a:r>
              <a:rPr lang="en-GB" dirty="0"/>
              <a:t>Development and </a:t>
            </a:r>
            <a:r>
              <a:rPr lang="en-GB" dirty="0" smtClean="0"/>
              <a:t>integration</a:t>
            </a:r>
            <a:endParaRPr lang="en-GB" dirty="0"/>
          </a:p>
          <a:p>
            <a:r>
              <a:rPr lang="en-GB" dirty="0"/>
              <a:t>Reuse is now the standard approach for building many types of business </a:t>
            </a:r>
            <a:r>
              <a:rPr lang="en-GB" dirty="0" smtClean="0"/>
              <a:t>system</a:t>
            </a:r>
            <a:endParaRPr lang="tr-TR" dirty="0" smtClean="0"/>
          </a:p>
          <a:p>
            <a:r>
              <a:rPr lang="tr-TR" dirty="0" smtClean="0"/>
              <a:t>The </a:t>
            </a:r>
            <a:r>
              <a:rPr lang="tr-TR" dirty="0"/>
              <a:t>followings are examples of component </a:t>
            </a:r>
            <a:r>
              <a:rPr lang="en-US" dirty="0"/>
              <a:t>standard</a:t>
            </a:r>
            <a:r>
              <a:rPr lang="tr-TR" dirty="0"/>
              <a:t>s which have their own component libraries and </a:t>
            </a:r>
            <a:r>
              <a:rPr lang="en-US" dirty="0"/>
              <a:t>consistent structure</a:t>
            </a:r>
            <a:r>
              <a:rPr lang="tr-TR" dirty="0" smtClean="0"/>
              <a:t>s.</a:t>
            </a:r>
          </a:p>
          <a:p>
            <a:pPr lvl="1"/>
            <a:r>
              <a:rPr lang="en-US" dirty="0" smtClean="0"/>
              <a:t>OMG</a:t>
            </a:r>
            <a:r>
              <a:rPr lang="tr-TR" dirty="0" smtClean="0"/>
              <a:t> </a:t>
            </a:r>
            <a:r>
              <a:rPr lang="en-US" dirty="0"/>
              <a:t>/</a:t>
            </a:r>
            <a:r>
              <a:rPr lang="tr-TR" dirty="0"/>
              <a:t> </a:t>
            </a:r>
            <a:r>
              <a:rPr lang="en-US" dirty="0" smtClean="0"/>
              <a:t>CORBA</a:t>
            </a:r>
            <a:endParaRPr lang="tr-TR" dirty="0" smtClean="0"/>
          </a:p>
          <a:p>
            <a:pPr lvl="1"/>
            <a:r>
              <a:rPr lang="en-US" dirty="0" smtClean="0"/>
              <a:t>Microsoft COM</a:t>
            </a:r>
            <a:endParaRPr lang="tr-TR" dirty="0" smtClean="0"/>
          </a:p>
          <a:p>
            <a:pPr lvl="1"/>
            <a:r>
              <a:rPr lang="en-US" dirty="0" smtClean="0"/>
              <a:t>Sun JavaBeans</a:t>
            </a:r>
            <a:endParaRPr lang="en-GB" dirty="0"/>
          </a:p>
          <a:p>
            <a:endParaRPr lang="tr-TR" dirty="0"/>
          </a:p>
        </p:txBody>
      </p:sp>
      <p:sp>
        <p:nvSpPr>
          <p:cNvPr id="7" name="Footer Placeholder 6"/>
          <p:cNvSpPr>
            <a:spLocks noGrp="1"/>
          </p:cNvSpPr>
          <p:nvPr>
            <p:ph type="ftr" sz="quarter" idx="11"/>
          </p:nvPr>
        </p:nvSpPr>
        <p:spPr/>
        <p:txBody>
          <a:bodyPr/>
          <a:lstStyle/>
          <a:p>
            <a:r>
              <a:rPr lang="en-US" smtClean="0"/>
              <a:t>Software Processes and Process Models</a:t>
            </a:r>
            <a:endParaRPr lang="en-US"/>
          </a:p>
        </p:txBody>
      </p:sp>
      <p:sp>
        <p:nvSpPr>
          <p:cNvPr id="8" name="Slide Number Placeholder 7"/>
          <p:cNvSpPr>
            <a:spLocks noGrp="1"/>
          </p:cNvSpPr>
          <p:nvPr>
            <p:ph type="sldNum" sz="quarter" idx="12"/>
          </p:nvPr>
        </p:nvSpPr>
        <p:spPr/>
        <p:txBody>
          <a:bodyPr/>
          <a:lstStyle/>
          <a:p>
            <a:fld id="{FA84A37A-AFC2-4A01-80A1-FC20F2C0D5BB}" type="slidenum">
              <a:rPr lang="en-US" smtClean="0"/>
              <a:pPr/>
              <a:t>19</a:t>
            </a:fld>
            <a:endParaRPr lang="en-US"/>
          </a:p>
        </p:txBody>
      </p:sp>
    </p:spTree>
    <p:extLst>
      <p:ext uri="{BB962C8B-B14F-4D97-AF65-F5344CB8AC3E}">
        <p14:creationId xmlns:p14="http://schemas.microsoft.com/office/powerpoint/2010/main" val="40113575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smtClean="0"/>
              <a:t>Agenda</a:t>
            </a:r>
            <a:endParaRPr lang="tr-TR" dirty="0"/>
          </a:p>
        </p:txBody>
      </p:sp>
      <p:sp>
        <p:nvSpPr>
          <p:cNvPr id="3" name="Content Placeholder 2"/>
          <p:cNvSpPr>
            <a:spLocks noGrp="1"/>
          </p:cNvSpPr>
          <p:nvPr>
            <p:ph idx="1"/>
          </p:nvPr>
        </p:nvSpPr>
        <p:spPr/>
        <p:txBody>
          <a:bodyPr/>
          <a:lstStyle/>
          <a:p>
            <a:pPr marL="457200" indent="-457200">
              <a:buFont typeface="+mj-lt"/>
              <a:buAutoNum type="arabicPeriod"/>
            </a:pPr>
            <a:r>
              <a:rPr lang="tr-TR" dirty="0" smtClean="0"/>
              <a:t>Software Processes</a:t>
            </a:r>
          </a:p>
          <a:p>
            <a:pPr marL="457200" indent="-457200">
              <a:buFont typeface="+mj-lt"/>
              <a:buAutoNum type="arabicPeriod"/>
            </a:pPr>
            <a:r>
              <a:rPr lang="tr-TR" dirty="0"/>
              <a:t>Plan Driven Software Process </a:t>
            </a:r>
            <a:r>
              <a:rPr lang="tr-TR" dirty="0" smtClean="0"/>
              <a:t>Models</a:t>
            </a:r>
            <a:endParaRPr lang="tr-TR" dirty="0"/>
          </a:p>
        </p:txBody>
      </p:sp>
      <p:sp>
        <p:nvSpPr>
          <p:cNvPr id="4" name="Footer Placeholder 3"/>
          <p:cNvSpPr>
            <a:spLocks noGrp="1"/>
          </p:cNvSpPr>
          <p:nvPr>
            <p:ph type="ftr" sz="quarter" idx="11"/>
          </p:nvPr>
        </p:nvSpPr>
        <p:spPr/>
        <p:txBody>
          <a:bodyPr/>
          <a:lstStyle/>
          <a:p>
            <a:r>
              <a:rPr lang="en-US" smtClean="0"/>
              <a:t>Software Processes and Process Models</a:t>
            </a:r>
            <a:endParaRPr lang="en-US" dirty="0"/>
          </a:p>
        </p:txBody>
      </p:sp>
      <p:sp>
        <p:nvSpPr>
          <p:cNvPr id="6" name="Slide Number Placeholder 5"/>
          <p:cNvSpPr>
            <a:spLocks noGrp="1"/>
          </p:cNvSpPr>
          <p:nvPr>
            <p:ph type="sldNum" sz="quarter" idx="12"/>
          </p:nvPr>
        </p:nvSpPr>
        <p:spPr/>
        <p:txBody>
          <a:bodyPr/>
          <a:lstStyle/>
          <a:p>
            <a:fld id="{FA84A37A-AFC2-4A01-80A1-FC20F2C0D5BB}" type="slidenum">
              <a:rPr lang="en-US" smtClean="0"/>
              <a:pPr/>
              <a:t>2</a:t>
            </a:fld>
            <a:endParaRPr lang="en-US" dirty="0"/>
          </a:p>
        </p:txBody>
      </p:sp>
    </p:spTree>
    <p:extLst>
      <p:ext uri="{BB962C8B-B14F-4D97-AF65-F5344CB8AC3E}">
        <p14:creationId xmlns:p14="http://schemas.microsoft.com/office/powerpoint/2010/main" val="3230042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a:t>4. Component Based Development</a:t>
            </a:r>
          </a:p>
        </p:txBody>
      </p:sp>
      <p:sp>
        <p:nvSpPr>
          <p:cNvPr id="4" name="Footer Placeholder 3"/>
          <p:cNvSpPr>
            <a:spLocks noGrp="1"/>
          </p:cNvSpPr>
          <p:nvPr>
            <p:ph type="ftr" sz="quarter" idx="11"/>
          </p:nvPr>
        </p:nvSpPr>
        <p:spPr/>
        <p:txBody>
          <a:bodyPr/>
          <a:lstStyle/>
          <a:p>
            <a:r>
              <a:rPr lang="en-US" smtClean="0"/>
              <a:t>Software Processes and Process Models</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20</a:t>
            </a:fld>
            <a:endParaRPr lang="en-US" dirty="0"/>
          </a:p>
        </p:txBody>
      </p:sp>
      <p:graphicFrame>
        <p:nvGraphicFramePr>
          <p:cNvPr id="19" name="Diagram 18"/>
          <p:cNvGraphicFramePr/>
          <p:nvPr>
            <p:extLst>
              <p:ext uri="{D42A27DB-BD31-4B8C-83A1-F6EECF244321}">
                <p14:modId xmlns:p14="http://schemas.microsoft.com/office/powerpoint/2010/main" val="3355949569"/>
              </p:ext>
            </p:extLst>
          </p:nvPr>
        </p:nvGraphicFramePr>
        <p:xfrm>
          <a:off x="251520" y="1052736"/>
          <a:ext cx="9001000" cy="54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00531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pPr algn="l"/>
            <a:r>
              <a:rPr lang="tr-TR" sz="3600" dirty="0"/>
              <a:t>4. Component Based </a:t>
            </a:r>
            <a:r>
              <a:rPr lang="tr-TR" sz="3600" dirty="0" smtClean="0"/>
              <a:t>Development Pros &amp; Cons</a:t>
            </a:r>
            <a:endParaRPr lang="tr-TR" sz="3600" dirty="0"/>
          </a:p>
        </p:txBody>
      </p:sp>
      <p:sp>
        <p:nvSpPr>
          <p:cNvPr id="7" name="Text Placeholder 6"/>
          <p:cNvSpPr>
            <a:spLocks noGrp="1"/>
          </p:cNvSpPr>
          <p:nvPr>
            <p:ph type="body" idx="1"/>
          </p:nvPr>
        </p:nvSpPr>
        <p:spPr/>
        <p:txBody>
          <a:bodyPr/>
          <a:lstStyle/>
          <a:p>
            <a:r>
              <a:rPr lang="tr-TR" dirty="0" smtClean="0"/>
              <a:t>Pros</a:t>
            </a:r>
            <a:endParaRPr lang="tr-TR" dirty="0"/>
          </a:p>
        </p:txBody>
      </p:sp>
      <p:sp>
        <p:nvSpPr>
          <p:cNvPr id="8" name="Content Placeholder 7"/>
          <p:cNvSpPr>
            <a:spLocks noGrp="1"/>
          </p:cNvSpPr>
          <p:nvPr>
            <p:ph sz="half" idx="2"/>
          </p:nvPr>
        </p:nvSpPr>
        <p:spPr/>
        <p:txBody>
          <a:bodyPr>
            <a:normAutofit fontScale="92500" lnSpcReduction="20000"/>
          </a:bodyPr>
          <a:lstStyle/>
          <a:p>
            <a:r>
              <a:rPr lang="en-US" dirty="0"/>
              <a:t>system reliability is increased (standard reusable components should be well tested and perhaps formally verified) </a:t>
            </a:r>
          </a:p>
          <a:p>
            <a:r>
              <a:rPr lang="en-US" dirty="0"/>
              <a:t>development time is reduced </a:t>
            </a:r>
          </a:p>
          <a:p>
            <a:pPr lvl="1"/>
            <a:r>
              <a:rPr lang="en-US" dirty="0"/>
              <a:t>design and coding time is reduced </a:t>
            </a:r>
          </a:p>
          <a:p>
            <a:pPr lvl="1"/>
            <a:r>
              <a:rPr lang="en-US" dirty="0"/>
              <a:t>testing time is reduced </a:t>
            </a:r>
          </a:p>
          <a:p>
            <a:r>
              <a:rPr lang="en-US" dirty="0"/>
              <a:t>standards can be implemented as reusable components </a:t>
            </a:r>
          </a:p>
          <a:p>
            <a:pPr lvl="1"/>
            <a:r>
              <a:rPr lang="en-US" dirty="0"/>
              <a:t>standards for fault-tolerance or correctness </a:t>
            </a:r>
          </a:p>
          <a:p>
            <a:pPr lvl="1"/>
            <a:r>
              <a:rPr lang="en-US" dirty="0"/>
              <a:t>standards for user </a:t>
            </a:r>
            <a:r>
              <a:rPr lang="en-US" dirty="0" smtClean="0"/>
              <a:t>interfaces</a:t>
            </a:r>
            <a:endParaRPr lang="tr-TR" dirty="0" smtClean="0"/>
          </a:p>
          <a:p>
            <a:pPr lvl="2"/>
            <a:r>
              <a:rPr lang="en-US" dirty="0" smtClean="0"/>
              <a:t>a </a:t>
            </a:r>
            <a:r>
              <a:rPr lang="en-US" dirty="0"/>
              <a:t>company's "look and feel" could come from reuse of standard user interface components </a:t>
            </a:r>
          </a:p>
          <a:p>
            <a:endParaRPr lang="tr-TR" dirty="0"/>
          </a:p>
        </p:txBody>
      </p:sp>
      <p:sp>
        <p:nvSpPr>
          <p:cNvPr id="9" name="Text Placeholder 8"/>
          <p:cNvSpPr>
            <a:spLocks noGrp="1"/>
          </p:cNvSpPr>
          <p:nvPr>
            <p:ph type="body" sz="quarter" idx="3"/>
          </p:nvPr>
        </p:nvSpPr>
        <p:spPr/>
        <p:txBody>
          <a:bodyPr/>
          <a:lstStyle/>
          <a:p>
            <a:r>
              <a:rPr lang="tr-TR" dirty="0" smtClean="0"/>
              <a:t>Cons</a:t>
            </a:r>
            <a:endParaRPr lang="tr-TR" dirty="0"/>
          </a:p>
        </p:txBody>
      </p:sp>
      <p:sp>
        <p:nvSpPr>
          <p:cNvPr id="10" name="Content Placeholder 9"/>
          <p:cNvSpPr>
            <a:spLocks noGrp="1"/>
          </p:cNvSpPr>
          <p:nvPr>
            <p:ph sz="quarter" idx="4"/>
          </p:nvPr>
        </p:nvSpPr>
        <p:spPr>
          <a:xfrm>
            <a:off x="4645025" y="1700808"/>
            <a:ext cx="4498975" cy="4425355"/>
          </a:xfrm>
        </p:spPr>
        <p:txBody>
          <a:bodyPr>
            <a:noAutofit/>
          </a:bodyPr>
          <a:lstStyle/>
          <a:p>
            <a:r>
              <a:rPr lang="en-US" sz="1600" dirty="0"/>
              <a:t>reusing components leads to changes in design and requirements </a:t>
            </a:r>
          </a:p>
          <a:p>
            <a:r>
              <a:rPr lang="en-US" sz="1600" dirty="0" smtClean="0"/>
              <a:t>developers </a:t>
            </a:r>
            <a:r>
              <a:rPr lang="en-US" sz="1600" dirty="0"/>
              <a:t>always believe they could develop better components anyway </a:t>
            </a:r>
          </a:p>
          <a:p>
            <a:r>
              <a:rPr lang="en-US" sz="1600" dirty="0"/>
              <a:t>incorporating component libraries often leads to larger and less efficient implementations </a:t>
            </a:r>
          </a:p>
          <a:p>
            <a:r>
              <a:rPr lang="en-US" sz="1600" dirty="0"/>
              <a:t>organizations are reluctant to </a:t>
            </a:r>
            <a:r>
              <a:rPr lang="en-US" sz="1600" dirty="0" err="1" smtClean="0"/>
              <a:t>exp</a:t>
            </a:r>
            <a:r>
              <a:rPr lang="tr-TR" sz="1600" dirty="0" smtClean="0"/>
              <a:t>a</a:t>
            </a:r>
            <a:r>
              <a:rPr lang="en-US" sz="1600" dirty="0" err="1" smtClean="0"/>
              <a:t>nd</a:t>
            </a:r>
            <a:r>
              <a:rPr lang="en-US" sz="1600" dirty="0" smtClean="0"/>
              <a:t> </a:t>
            </a:r>
            <a:r>
              <a:rPr lang="en-US" sz="1600" dirty="0"/>
              <a:t>resources ($$) to develop reusable components </a:t>
            </a:r>
          </a:p>
          <a:p>
            <a:r>
              <a:rPr lang="en-US" sz="1600" dirty="0"/>
              <a:t>no standard way to catalog and search for reusable components </a:t>
            </a:r>
          </a:p>
          <a:p>
            <a:r>
              <a:rPr lang="en-US" sz="1600" dirty="0"/>
              <a:t>no guarantee that reusing components leads to faster development or more reliable systems </a:t>
            </a:r>
          </a:p>
          <a:p>
            <a:r>
              <a:rPr lang="en-US" sz="1600" dirty="0"/>
              <a:t>new versions of purchased components </a:t>
            </a:r>
            <a:r>
              <a:rPr lang="en-US" sz="1600" dirty="0" smtClean="0"/>
              <a:t>are </a:t>
            </a:r>
            <a:r>
              <a:rPr lang="en-US" sz="1600" dirty="0"/>
              <a:t>not controlled by the development organization, which may affect system evolution </a:t>
            </a:r>
          </a:p>
        </p:txBody>
      </p:sp>
      <p:sp>
        <p:nvSpPr>
          <p:cNvPr id="4" name="Footer Placeholder 3"/>
          <p:cNvSpPr>
            <a:spLocks noGrp="1"/>
          </p:cNvSpPr>
          <p:nvPr>
            <p:ph type="ftr" sz="quarter" idx="11"/>
          </p:nvPr>
        </p:nvSpPr>
        <p:spPr/>
        <p:txBody>
          <a:bodyPr/>
          <a:lstStyle/>
          <a:p>
            <a:r>
              <a:rPr lang="en-US" smtClean="0"/>
              <a:t>Software Processes and Process Models</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21</a:t>
            </a:fld>
            <a:endParaRPr lang="en-US" dirty="0"/>
          </a:p>
        </p:txBody>
      </p:sp>
    </p:spTree>
    <p:extLst>
      <p:ext uri="{BB962C8B-B14F-4D97-AF65-F5344CB8AC3E}">
        <p14:creationId xmlns:p14="http://schemas.microsoft.com/office/powerpoint/2010/main" val="4971905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smtClean="0"/>
              <a:t>5. Rapid Prototyping Model</a:t>
            </a:r>
            <a:endParaRPr lang="tr-TR" dirty="0"/>
          </a:p>
        </p:txBody>
      </p:sp>
      <p:sp>
        <p:nvSpPr>
          <p:cNvPr id="7" name="Footer Placeholder 6"/>
          <p:cNvSpPr>
            <a:spLocks noGrp="1"/>
          </p:cNvSpPr>
          <p:nvPr>
            <p:ph type="ftr" sz="quarter" idx="11"/>
          </p:nvPr>
        </p:nvSpPr>
        <p:spPr/>
        <p:txBody>
          <a:bodyPr/>
          <a:lstStyle/>
          <a:p>
            <a:r>
              <a:rPr lang="en-US" smtClean="0"/>
              <a:t>Software Processes and Process Models</a:t>
            </a:r>
            <a:endParaRPr lang="en-US"/>
          </a:p>
        </p:txBody>
      </p:sp>
      <p:sp>
        <p:nvSpPr>
          <p:cNvPr id="8" name="Slide Number Placeholder 7"/>
          <p:cNvSpPr>
            <a:spLocks noGrp="1"/>
          </p:cNvSpPr>
          <p:nvPr>
            <p:ph type="sldNum" sz="quarter" idx="12"/>
          </p:nvPr>
        </p:nvSpPr>
        <p:spPr/>
        <p:txBody>
          <a:bodyPr/>
          <a:lstStyle/>
          <a:p>
            <a:fld id="{FA84A37A-AFC2-4A01-80A1-FC20F2C0D5BB}" type="slidenum">
              <a:rPr lang="en-US" smtClean="0"/>
              <a:pPr/>
              <a:t>22</a:t>
            </a:fld>
            <a:endParaRPr lang="en-US"/>
          </a:p>
        </p:txBody>
      </p:sp>
      <p:graphicFrame>
        <p:nvGraphicFramePr>
          <p:cNvPr id="10" name="Object 9"/>
          <p:cNvGraphicFramePr>
            <a:graphicFrameLocks noChangeAspect="1"/>
          </p:cNvGraphicFramePr>
          <p:nvPr>
            <p:extLst>
              <p:ext uri="{D42A27DB-BD31-4B8C-83A1-F6EECF244321}">
                <p14:modId xmlns:p14="http://schemas.microsoft.com/office/powerpoint/2010/main" val="1518459252"/>
              </p:ext>
            </p:extLst>
          </p:nvPr>
        </p:nvGraphicFramePr>
        <p:xfrm>
          <a:off x="1547664" y="1412776"/>
          <a:ext cx="5760640" cy="4905375"/>
        </p:xfrm>
        <a:graphic>
          <a:graphicData uri="http://schemas.openxmlformats.org/presentationml/2006/ole">
            <mc:AlternateContent xmlns:mc="http://schemas.openxmlformats.org/markup-compatibility/2006">
              <mc:Choice xmlns:v="urn:schemas-microsoft-com:vml" Requires="v">
                <p:oleObj spid="_x0000_s1049" name="Image" r:id="rId4" imgW="4876397" imgH="3907213" progId="Photoshop.Image.6">
                  <p:embed/>
                </p:oleObj>
              </mc:Choice>
              <mc:Fallback>
                <p:oleObj name="Image" r:id="rId4" imgW="4876397" imgH="3907213" progId="Photoshop.Image.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664" y="1412776"/>
                        <a:ext cx="5760640" cy="490537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6075216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a:t>5</a:t>
            </a:r>
            <a:r>
              <a:rPr lang="tr-TR" dirty="0" smtClean="0"/>
              <a:t>. Rapid </a:t>
            </a:r>
            <a:r>
              <a:rPr lang="tr-TR" dirty="0"/>
              <a:t>Prototyping </a:t>
            </a:r>
            <a:r>
              <a:rPr lang="tr-TR" dirty="0" smtClean="0"/>
              <a:t>Model</a:t>
            </a:r>
            <a:endParaRPr lang="tr-TR" dirty="0"/>
          </a:p>
        </p:txBody>
      </p:sp>
      <p:sp>
        <p:nvSpPr>
          <p:cNvPr id="3" name="Content Placeholder 2"/>
          <p:cNvSpPr>
            <a:spLocks noGrp="1"/>
          </p:cNvSpPr>
          <p:nvPr>
            <p:ph idx="1"/>
          </p:nvPr>
        </p:nvSpPr>
        <p:spPr/>
        <p:txBody>
          <a:bodyPr/>
          <a:lstStyle/>
          <a:p>
            <a:pPr>
              <a:buClr>
                <a:schemeClr val="tx1"/>
              </a:buClr>
            </a:pPr>
            <a:r>
              <a:rPr lang="en-US" dirty="0"/>
              <a:t>Prototyping is used for:</a:t>
            </a:r>
          </a:p>
          <a:p>
            <a:pPr lvl="1">
              <a:buClr>
                <a:schemeClr val="tx1"/>
              </a:buClr>
            </a:pPr>
            <a:r>
              <a:rPr lang="en-US" sz="2400" dirty="0"/>
              <a:t>understanding the requirements for the user interface</a:t>
            </a:r>
            <a:endParaRPr lang="tr-TR" sz="2400" dirty="0"/>
          </a:p>
          <a:p>
            <a:pPr lvl="1">
              <a:buClr>
                <a:schemeClr val="tx1"/>
              </a:buClr>
            </a:pPr>
            <a:r>
              <a:rPr lang="tr-TR" sz="2400" dirty="0"/>
              <a:t>can </a:t>
            </a:r>
            <a:r>
              <a:rPr lang="en-GB" sz="2400" dirty="0"/>
              <a:t>start with </a:t>
            </a:r>
            <a:r>
              <a:rPr lang="tr-TR" sz="2400" dirty="0"/>
              <a:t>initial </a:t>
            </a:r>
            <a:r>
              <a:rPr lang="en-GB" sz="2400" dirty="0"/>
              <a:t>requirements to clarify what is really needed</a:t>
            </a:r>
            <a:endParaRPr lang="en-US" sz="2400" dirty="0"/>
          </a:p>
          <a:p>
            <a:pPr lvl="1">
              <a:buClr>
                <a:schemeClr val="tx1"/>
              </a:buClr>
            </a:pPr>
            <a:r>
              <a:rPr lang="en-US" sz="2400" dirty="0"/>
              <a:t>examining feasibility of a proposed design approach</a:t>
            </a:r>
          </a:p>
          <a:p>
            <a:pPr lvl="1">
              <a:buClr>
                <a:schemeClr val="tx1"/>
              </a:buClr>
            </a:pPr>
            <a:r>
              <a:rPr lang="en-US" sz="2400" dirty="0"/>
              <a:t>exploring system performance issues</a:t>
            </a:r>
            <a:endParaRPr lang="tr-TR" sz="2400" dirty="0"/>
          </a:p>
          <a:p>
            <a:pPr lvl="1">
              <a:buClr>
                <a:schemeClr val="tx1"/>
              </a:buClr>
            </a:pPr>
            <a:endParaRPr lang="en-US" sz="2400" dirty="0"/>
          </a:p>
          <a:p>
            <a:pPr>
              <a:buClr>
                <a:schemeClr val="tx1"/>
              </a:buClr>
            </a:pPr>
            <a:r>
              <a:rPr lang="tr-TR" dirty="0"/>
              <a:t>P</a:t>
            </a:r>
            <a:r>
              <a:rPr lang="en-US" dirty="0"/>
              <a:t>referred for </a:t>
            </a:r>
            <a:r>
              <a:rPr lang="tr-TR" dirty="0"/>
              <a:t>new </a:t>
            </a:r>
            <a:r>
              <a:rPr lang="en-US" dirty="0"/>
              <a:t>technology</a:t>
            </a:r>
            <a:r>
              <a:rPr lang="tr-TR" dirty="0"/>
              <a:t> projects</a:t>
            </a:r>
            <a:r>
              <a:rPr lang="en-US" dirty="0"/>
              <a:t>.</a:t>
            </a:r>
            <a:endParaRPr lang="tr-TR" dirty="0"/>
          </a:p>
          <a:p>
            <a:pPr>
              <a:buClr>
                <a:schemeClr val="tx1"/>
              </a:buClr>
            </a:pPr>
            <a:r>
              <a:rPr lang="tr-TR" dirty="0"/>
              <a:t>A prototype has only a limited capability.</a:t>
            </a:r>
          </a:p>
          <a:p>
            <a:pPr>
              <a:buClr>
                <a:schemeClr val="tx1"/>
              </a:buClr>
            </a:pPr>
            <a:r>
              <a:rPr lang="tr-TR" dirty="0" err="1" smtClean="0"/>
              <a:t>Prototyping</a:t>
            </a:r>
            <a:r>
              <a:rPr lang="tr-TR" dirty="0" smtClean="0"/>
              <a:t> </a:t>
            </a:r>
            <a:r>
              <a:rPr lang="tr-TR" dirty="0" err="1" smtClean="0"/>
              <a:t>often</a:t>
            </a:r>
            <a:r>
              <a:rPr lang="tr-TR" dirty="0" smtClean="0"/>
              <a:t> </a:t>
            </a:r>
            <a:r>
              <a:rPr lang="tr-TR" dirty="0" err="1" smtClean="0"/>
              <a:t>takes</a:t>
            </a:r>
            <a:r>
              <a:rPr lang="tr-TR" dirty="0" smtClean="0"/>
              <a:t> </a:t>
            </a:r>
            <a:r>
              <a:rPr lang="tr-TR" dirty="0"/>
              <a:t>3-4 months.</a:t>
            </a:r>
          </a:p>
          <a:p>
            <a:endParaRPr lang="tr-TR" dirty="0"/>
          </a:p>
        </p:txBody>
      </p:sp>
      <p:sp>
        <p:nvSpPr>
          <p:cNvPr id="4" name="Footer Placeholder 3"/>
          <p:cNvSpPr>
            <a:spLocks noGrp="1"/>
          </p:cNvSpPr>
          <p:nvPr>
            <p:ph type="ftr" sz="quarter" idx="11"/>
          </p:nvPr>
        </p:nvSpPr>
        <p:spPr/>
        <p:txBody>
          <a:bodyPr/>
          <a:lstStyle/>
          <a:p>
            <a:r>
              <a:rPr lang="en-US" smtClean="0"/>
              <a:t>Software Processes and Process Models</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23</a:t>
            </a:fld>
            <a:endParaRPr lang="en-US" dirty="0"/>
          </a:p>
        </p:txBody>
      </p:sp>
    </p:spTree>
    <p:extLst>
      <p:ext uri="{BB962C8B-B14F-4D97-AF65-F5344CB8AC3E}">
        <p14:creationId xmlns:p14="http://schemas.microsoft.com/office/powerpoint/2010/main" val="5052552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tr-TR" sz="4000" dirty="0" smtClean="0"/>
              <a:t>5. Prototype Development and Retirement</a:t>
            </a:r>
            <a:endParaRPr lang="tr-TR" sz="4000" dirty="0"/>
          </a:p>
        </p:txBody>
      </p:sp>
      <p:sp>
        <p:nvSpPr>
          <p:cNvPr id="10" name="Content Placeholder 9"/>
          <p:cNvSpPr>
            <a:spLocks noGrp="1"/>
          </p:cNvSpPr>
          <p:nvPr>
            <p:ph idx="1"/>
          </p:nvPr>
        </p:nvSpPr>
        <p:spPr/>
        <p:txBody>
          <a:bodyPr>
            <a:normAutofit lnSpcReduction="10000"/>
          </a:bodyPr>
          <a:lstStyle/>
          <a:p>
            <a:r>
              <a:rPr lang="en-US" dirty="0"/>
              <a:t>May be based on rapid prototyping languages or tools</a:t>
            </a:r>
          </a:p>
          <a:p>
            <a:r>
              <a:rPr lang="en-US" dirty="0"/>
              <a:t>May involve leaving out functionality</a:t>
            </a:r>
          </a:p>
          <a:p>
            <a:pPr lvl="1"/>
            <a:r>
              <a:rPr lang="en-US" dirty="0"/>
              <a:t>Prototype should focus on areas of the product that are not well-understood;</a:t>
            </a:r>
          </a:p>
          <a:p>
            <a:pPr lvl="1"/>
            <a:r>
              <a:rPr lang="en-US" dirty="0"/>
              <a:t>Error checking and recovery may not be included in the prototype;</a:t>
            </a:r>
          </a:p>
          <a:p>
            <a:pPr lvl="1"/>
            <a:r>
              <a:rPr lang="en-US" dirty="0"/>
              <a:t>Focus on functional rather than non-functional requirements such as reliability and </a:t>
            </a:r>
            <a:r>
              <a:rPr lang="en-US" dirty="0" smtClean="0"/>
              <a:t>security</a:t>
            </a:r>
            <a:endParaRPr lang="tr-TR" dirty="0" smtClean="0"/>
          </a:p>
          <a:p>
            <a:r>
              <a:rPr lang="en-US" dirty="0" smtClean="0"/>
              <a:t>Prototypes </a:t>
            </a:r>
            <a:r>
              <a:rPr lang="en-US" dirty="0"/>
              <a:t>should be discarded after development as they are not a good basis for a production system:</a:t>
            </a:r>
          </a:p>
          <a:p>
            <a:pPr lvl="1"/>
            <a:r>
              <a:rPr lang="en-US" dirty="0"/>
              <a:t>It may be impossible to tune the system to meet non-functional requirements;</a:t>
            </a:r>
          </a:p>
          <a:p>
            <a:pPr lvl="1"/>
            <a:r>
              <a:rPr lang="en-US" dirty="0"/>
              <a:t>Prototypes are normally undocumented;</a:t>
            </a:r>
          </a:p>
          <a:p>
            <a:pPr lvl="1"/>
            <a:r>
              <a:rPr lang="en-US" dirty="0"/>
              <a:t>The prototype structure is usually degraded through rapid change;</a:t>
            </a:r>
          </a:p>
          <a:p>
            <a:pPr lvl="1"/>
            <a:r>
              <a:rPr lang="en-US" dirty="0"/>
              <a:t>The prototype probably will not meet normal </a:t>
            </a:r>
            <a:r>
              <a:rPr lang="en-US" dirty="0" smtClean="0"/>
              <a:t>organizational </a:t>
            </a:r>
            <a:r>
              <a:rPr lang="en-US" dirty="0"/>
              <a:t>quality standards.</a:t>
            </a:r>
          </a:p>
          <a:p>
            <a:endParaRPr lang="tr-TR" dirty="0"/>
          </a:p>
        </p:txBody>
      </p:sp>
      <p:sp>
        <p:nvSpPr>
          <p:cNvPr id="7" name="Footer Placeholder 6"/>
          <p:cNvSpPr>
            <a:spLocks noGrp="1"/>
          </p:cNvSpPr>
          <p:nvPr>
            <p:ph type="ftr" sz="quarter" idx="11"/>
          </p:nvPr>
        </p:nvSpPr>
        <p:spPr/>
        <p:txBody>
          <a:bodyPr/>
          <a:lstStyle/>
          <a:p>
            <a:r>
              <a:rPr lang="en-US" smtClean="0"/>
              <a:t>Software Processes and Process Models</a:t>
            </a:r>
            <a:endParaRPr lang="en-US"/>
          </a:p>
        </p:txBody>
      </p:sp>
      <p:sp>
        <p:nvSpPr>
          <p:cNvPr id="8" name="Slide Number Placeholder 7"/>
          <p:cNvSpPr>
            <a:spLocks noGrp="1"/>
          </p:cNvSpPr>
          <p:nvPr>
            <p:ph type="sldNum" sz="quarter" idx="12"/>
          </p:nvPr>
        </p:nvSpPr>
        <p:spPr/>
        <p:txBody>
          <a:bodyPr/>
          <a:lstStyle/>
          <a:p>
            <a:fld id="{FA84A37A-AFC2-4A01-80A1-FC20F2C0D5BB}" type="slidenum">
              <a:rPr lang="en-US" smtClean="0"/>
              <a:pPr/>
              <a:t>24</a:t>
            </a:fld>
            <a:endParaRPr lang="en-US"/>
          </a:p>
        </p:txBody>
      </p:sp>
    </p:spTree>
    <p:extLst>
      <p:ext uri="{BB962C8B-B14F-4D97-AF65-F5344CB8AC3E}">
        <p14:creationId xmlns:p14="http://schemas.microsoft.com/office/powerpoint/2010/main" val="23897562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tr-TR" sz="4000" dirty="0"/>
              <a:t>5. Rapid Prototyping </a:t>
            </a:r>
            <a:r>
              <a:rPr lang="tr-TR" sz="4000" dirty="0" smtClean="0"/>
              <a:t>Model Pros and Cons</a:t>
            </a:r>
            <a:endParaRPr lang="tr-TR" sz="4000" dirty="0"/>
          </a:p>
        </p:txBody>
      </p:sp>
      <p:sp>
        <p:nvSpPr>
          <p:cNvPr id="7" name="Text Placeholder 6"/>
          <p:cNvSpPr>
            <a:spLocks noGrp="1"/>
          </p:cNvSpPr>
          <p:nvPr>
            <p:ph type="body" idx="1"/>
          </p:nvPr>
        </p:nvSpPr>
        <p:spPr/>
        <p:txBody>
          <a:bodyPr/>
          <a:lstStyle/>
          <a:p>
            <a:r>
              <a:rPr lang="tr-TR" dirty="0" smtClean="0"/>
              <a:t>Pros</a:t>
            </a:r>
            <a:endParaRPr lang="tr-TR" dirty="0"/>
          </a:p>
        </p:txBody>
      </p:sp>
      <p:sp>
        <p:nvSpPr>
          <p:cNvPr id="8" name="Content Placeholder 7"/>
          <p:cNvSpPr>
            <a:spLocks noGrp="1"/>
          </p:cNvSpPr>
          <p:nvPr>
            <p:ph sz="half" idx="2"/>
          </p:nvPr>
        </p:nvSpPr>
        <p:spPr/>
        <p:txBody>
          <a:bodyPr/>
          <a:lstStyle/>
          <a:p>
            <a:r>
              <a:rPr lang="en-US" dirty="0"/>
              <a:t>Improved system usability.</a:t>
            </a:r>
          </a:p>
          <a:p>
            <a:r>
              <a:rPr lang="en-US" dirty="0"/>
              <a:t>A closer match to users’ real needs.</a:t>
            </a:r>
          </a:p>
          <a:p>
            <a:r>
              <a:rPr lang="en-US" dirty="0"/>
              <a:t>Improved design quality.</a:t>
            </a:r>
          </a:p>
          <a:p>
            <a:r>
              <a:rPr lang="en-US" dirty="0"/>
              <a:t>Improved maintainability.</a:t>
            </a:r>
          </a:p>
          <a:p>
            <a:r>
              <a:rPr lang="en-US" dirty="0"/>
              <a:t>Reduced development effort.</a:t>
            </a:r>
          </a:p>
          <a:p>
            <a:endParaRPr lang="tr-TR" dirty="0"/>
          </a:p>
        </p:txBody>
      </p:sp>
      <p:sp>
        <p:nvSpPr>
          <p:cNvPr id="9" name="Text Placeholder 8"/>
          <p:cNvSpPr>
            <a:spLocks noGrp="1"/>
          </p:cNvSpPr>
          <p:nvPr>
            <p:ph type="body" sz="quarter" idx="3"/>
          </p:nvPr>
        </p:nvSpPr>
        <p:spPr/>
        <p:txBody>
          <a:bodyPr/>
          <a:lstStyle/>
          <a:p>
            <a:r>
              <a:rPr lang="tr-TR" dirty="0" smtClean="0"/>
              <a:t>Cons</a:t>
            </a:r>
            <a:endParaRPr lang="tr-TR" dirty="0"/>
          </a:p>
        </p:txBody>
      </p:sp>
      <p:sp>
        <p:nvSpPr>
          <p:cNvPr id="10" name="Content Placeholder 9"/>
          <p:cNvSpPr>
            <a:spLocks noGrp="1"/>
          </p:cNvSpPr>
          <p:nvPr>
            <p:ph sz="quarter" idx="4"/>
          </p:nvPr>
        </p:nvSpPr>
        <p:spPr/>
        <p:txBody>
          <a:bodyPr>
            <a:normAutofit fontScale="92500" lnSpcReduction="10000"/>
          </a:bodyPr>
          <a:lstStyle/>
          <a:p>
            <a:r>
              <a:rPr lang="tr-TR" dirty="0" smtClean="0"/>
              <a:t>Usually the customer insists on «small modifications» to prototype system after seeing sth appears to be a working version of the software.</a:t>
            </a:r>
          </a:p>
          <a:p>
            <a:r>
              <a:rPr lang="tr-TR" dirty="0" smtClean="0"/>
              <a:t>The developer may use inappropriate components for building prototype quickly. </a:t>
            </a:r>
            <a:r>
              <a:rPr lang="tr-TR" dirty="0" err="1" smtClean="0"/>
              <a:t>By</a:t>
            </a:r>
            <a:r>
              <a:rPr lang="tr-TR" dirty="0" smtClean="0"/>
              <a:t> </a:t>
            </a:r>
            <a:r>
              <a:rPr lang="tr-TR" dirty="0" err="1" smtClean="0"/>
              <a:t>the</a:t>
            </a:r>
            <a:r>
              <a:rPr lang="tr-TR" dirty="0" smtClean="0"/>
              <a:t> time, they get comfortable with the choices and forget all reasons </a:t>
            </a:r>
            <a:r>
              <a:rPr lang="tr-TR" dirty="0" err="1" smtClean="0"/>
              <a:t>why</a:t>
            </a:r>
            <a:r>
              <a:rPr lang="tr-TR" dirty="0" smtClean="0"/>
              <a:t> </a:t>
            </a:r>
            <a:r>
              <a:rPr lang="tr-TR" dirty="0" err="1" smtClean="0"/>
              <a:t>there</a:t>
            </a:r>
            <a:r>
              <a:rPr lang="tr-TR" dirty="0" smtClean="0"/>
              <a:t> were inappropriate. Less-then-ideal choices become a part of the system.</a:t>
            </a:r>
            <a:endParaRPr lang="tr-TR" dirty="0"/>
          </a:p>
        </p:txBody>
      </p:sp>
      <p:sp>
        <p:nvSpPr>
          <p:cNvPr id="4" name="Footer Placeholder 3"/>
          <p:cNvSpPr>
            <a:spLocks noGrp="1"/>
          </p:cNvSpPr>
          <p:nvPr>
            <p:ph type="ftr" sz="quarter" idx="11"/>
          </p:nvPr>
        </p:nvSpPr>
        <p:spPr/>
        <p:txBody>
          <a:bodyPr/>
          <a:lstStyle/>
          <a:p>
            <a:r>
              <a:rPr lang="en-US" smtClean="0"/>
              <a:t>Software Processes and Process Models</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25</a:t>
            </a:fld>
            <a:endParaRPr lang="en-US" dirty="0"/>
          </a:p>
        </p:txBody>
      </p:sp>
    </p:spTree>
    <p:extLst>
      <p:ext uri="{BB962C8B-B14F-4D97-AF65-F5344CB8AC3E}">
        <p14:creationId xmlns:p14="http://schemas.microsoft.com/office/powerpoint/2010/main" val="781038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smtClean="0"/>
              <a:t>6. Spiral Model</a:t>
            </a:r>
            <a:endParaRPr lang="tr-TR" dirty="0"/>
          </a:p>
        </p:txBody>
      </p:sp>
      <p:sp>
        <p:nvSpPr>
          <p:cNvPr id="3" name="Content Placeholder 2"/>
          <p:cNvSpPr>
            <a:spLocks noGrp="1"/>
          </p:cNvSpPr>
          <p:nvPr>
            <p:ph idx="1"/>
          </p:nvPr>
        </p:nvSpPr>
        <p:spPr/>
        <p:txBody>
          <a:bodyPr/>
          <a:lstStyle/>
          <a:p>
            <a:r>
              <a:rPr lang="en-US" dirty="0"/>
              <a:t>The spiral model is a software development process combining </a:t>
            </a:r>
            <a:r>
              <a:rPr lang="tr-TR" dirty="0" smtClean="0"/>
              <a:t>the </a:t>
            </a:r>
            <a:r>
              <a:rPr lang="en-US" dirty="0" smtClean="0"/>
              <a:t>elements of </a:t>
            </a:r>
            <a:r>
              <a:rPr lang="en-US" dirty="0"/>
              <a:t>both design and </a:t>
            </a:r>
            <a:r>
              <a:rPr lang="en-US" dirty="0" smtClean="0"/>
              <a:t>prototyping-in-stages</a:t>
            </a:r>
            <a:r>
              <a:rPr lang="tr-TR" dirty="0"/>
              <a:t>.</a:t>
            </a:r>
            <a:endParaRPr lang="tr-TR" dirty="0" smtClean="0"/>
          </a:p>
          <a:p>
            <a:r>
              <a:rPr lang="en-US" dirty="0"/>
              <a:t>This model of development combines the features of the prototyping model and the waterfall </a:t>
            </a:r>
            <a:r>
              <a:rPr lang="en-US" dirty="0" smtClean="0"/>
              <a:t>model.</a:t>
            </a:r>
            <a:endParaRPr lang="tr-TR" dirty="0" smtClean="0"/>
          </a:p>
          <a:p>
            <a:r>
              <a:rPr lang="en-US" dirty="0" smtClean="0"/>
              <a:t>The </a:t>
            </a:r>
            <a:r>
              <a:rPr lang="en-US" dirty="0"/>
              <a:t>spiral model is intended for large, expensive and complicated projects</a:t>
            </a:r>
            <a:r>
              <a:rPr lang="en-US" dirty="0" smtClean="0"/>
              <a:t>.</a:t>
            </a:r>
            <a:endParaRPr lang="tr-TR" dirty="0" smtClean="0"/>
          </a:p>
          <a:p>
            <a:r>
              <a:rPr lang="en-GB" dirty="0"/>
              <a:t>Process is represented as a spiral rather than as a sequence of activities with backtracking.</a:t>
            </a:r>
          </a:p>
          <a:p>
            <a:r>
              <a:rPr lang="en-GB" dirty="0"/>
              <a:t>Each loop in the spiral represents a phase in the process. </a:t>
            </a:r>
          </a:p>
          <a:p>
            <a:r>
              <a:rPr lang="en-GB" dirty="0"/>
              <a:t>No fixed phases such as specification or design - loops in the spiral are chosen depending on what is required.</a:t>
            </a:r>
          </a:p>
          <a:p>
            <a:r>
              <a:rPr lang="en-GB" dirty="0"/>
              <a:t>Risks are explicitly assessed and resolved throughout the process</a:t>
            </a:r>
            <a:r>
              <a:rPr lang="en-GB" dirty="0" smtClean="0"/>
              <a:t>.</a:t>
            </a:r>
            <a:endParaRPr lang="en-GB" dirty="0"/>
          </a:p>
        </p:txBody>
      </p:sp>
      <p:sp>
        <p:nvSpPr>
          <p:cNvPr id="4" name="Footer Placeholder 3"/>
          <p:cNvSpPr>
            <a:spLocks noGrp="1"/>
          </p:cNvSpPr>
          <p:nvPr>
            <p:ph type="ftr" sz="quarter" idx="11"/>
          </p:nvPr>
        </p:nvSpPr>
        <p:spPr/>
        <p:txBody>
          <a:bodyPr/>
          <a:lstStyle/>
          <a:p>
            <a:r>
              <a:rPr lang="en-US" smtClean="0"/>
              <a:t>Software Processes and Process Models</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26</a:t>
            </a:fld>
            <a:endParaRPr lang="en-US" dirty="0"/>
          </a:p>
        </p:txBody>
      </p:sp>
    </p:spTree>
    <p:extLst>
      <p:ext uri="{BB962C8B-B14F-4D97-AF65-F5344CB8AC3E}">
        <p14:creationId xmlns:p14="http://schemas.microsoft.com/office/powerpoint/2010/main" val="24587835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a:t>6. Spiral Model</a:t>
            </a:r>
          </a:p>
        </p:txBody>
      </p:sp>
      <p:sp>
        <p:nvSpPr>
          <p:cNvPr id="4" name="Footer Placeholder 3"/>
          <p:cNvSpPr>
            <a:spLocks noGrp="1"/>
          </p:cNvSpPr>
          <p:nvPr>
            <p:ph type="ftr" sz="quarter" idx="11"/>
          </p:nvPr>
        </p:nvSpPr>
        <p:spPr/>
        <p:txBody>
          <a:bodyPr/>
          <a:lstStyle/>
          <a:p>
            <a:r>
              <a:rPr lang="en-US" smtClean="0"/>
              <a:t>Software Processes and Process Models</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27</a:t>
            </a:fld>
            <a:endParaRPr lang="en-US" dirty="0"/>
          </a:p>
        </p:txBody>
      </p:sp>
      <p:pic>
        <p:nvPicPr>
          <p:cNvPr id="6"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26440" t="10213" r="12986" b="5281"/>
          <a:stretch/>
        </p:blipFill>
        <p:spPr bwMode="auto">
          <a:xfrm>
            <a:off x="827584" y="1052736"/>
            <a:ext cx="7056783" cy="5307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57323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a:t>6. </a:t>
            </a:r>
            <a:r>
              <a:rPr lang="tr-TR" dirty="0" smtClean="0"/>
              <a:t>Spiral </a:t>
            </a:r>
            <a:r>
              <a:rPr lang="tr-TR" dirty="0"/>
              <a:t>Model</a:t>
            </a:r>
          </a:p>
        </p:txBody>
      </p:sp>
      <p:sp>
        <p:nvSpPr>
          <p:cNvPr id="4" name="Footer Placeholder 3"/>
          <p:cNvSpPr>
            <a:spLocks noGrp="1"/>
          </p:cNvSpPr>
          <p:nvPr>
            <p:ph type="ftr" sz="quarter" idx="11"/>
          </p:nvPr>
        </p:nvSpPr>
        <p:spPr/>
        <p:txBody>
          <a:bodyPr/>
          <a:lstStyle/>
          <a:p>
            <a:r>
              <a:rPr lang="en-US" smtClean="0"/>
              <a:t>Software Processes and Process Models</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28</a:t>
            </a:fld>
            <a:endParaRPr lang="en-US" dirty="0"/>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3112" b="9178"/>
          <a:stretch/>
        </p:blipFill>
        <p:spPr bwMode="auto">
          <a:xfrm>
            <a:off x="683568" y="1029314"/>
            <a:ext cx="7920880" cy="5391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72886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a:t>6. Spiral </a:t>
            </a:r>
            <a:r>
              <a:rPr lang="tr-TR" dirty="0" smtClean="0"/>
              <a:t>Model Sectors</a:t>
            </a:r>
            <a:endParaRPr lang="tr-TR" dirty="0"/>
          </a:p>
        </p:txBody>
      </p:sp>
      <p:sp>
        <p:nvSpPr>
          <p:cNvPr id="3" name="Content Placeholder 2"/>
          <p:cNvSpPr>
            <a:spLocks noGrp="1"/>
          </p:cNvSpPr>
          <p:nvPr>
            <p:ph idx="1"/>
          </p:nvPr>
        </p:nvSpPr>
        <p:spPr/>
        <p:txBody>
          <a:bodyPr/>
          <a:lstStyle/>
          <a:p>
            <a:r>
              <a:rPr lang="en-GB" dirty="0"/>
              <a:t>Objective setting</a:t>
            </a:r>
          </a:p>
          <a:p>
            <a:pPr lvl="1"/>
            <a:r>
              <a:rPr lang="en-GB" dirty="0"/>
              <a:t>Specific objectives for the phase are identified.</a:t>
            </a:r>
          </a:p>
          <a:p>
            <a:r>
              <a:rPr lang="en-GB" dirty="0"/>
              <a:t>Risk assessment and reduction</a:t>
            </a:r>
          </a:p>
          <a:p>
            <a:pPr lvl="1"/>
            <a:r>
              <a:rPr lang="en-GB" dirty="0"/>
              <a:t>Risks are assessed and activities put in place to reduce the key risks.</a:t>
            </a:r>
          </a:p>
          <a:p>
            <a:r>
              <a:rPr lang="en-GB" dirty="0"/>
              <a:t>Development and validation</a:t>
            </a:r>
          </a:p>
          <a:p>
            <a:pPr lvl="1"/>
            <a:r>
              <a:rPr lang="en-GB" dirty="0"/>
              <a:t>A development model for the system is chosen  which can be any of the generic models.</a:t>
            </a:r>
          </a:p>
          <a:p>
            <a:r>
              <a:rPr lang="en-GB" dirty="0"/>
              <a:t>Planning</a:t>
            </a:r>
          </a:p>
          <a:p>
            <a:pPr lvl="1"/>
            <a:r>
              <a:rPr lang="en-GB" dirty="0"/>
              <a:t>The project is reviewed and the next phase of the spiral is planned.</a:t>
            </a:r>
          </a:p>
          <a:p>
            <a:endParaRPr lang="tr-TR" dirty="0"/>
          </a:p>
        </p:txBody>
      </p:sp>
      <p:sp>
        <p:nvSpPr>
          <p:cNvPr id="4" name="Footer Placeholder 3"/>
          <p:cNvSpPr>
            <a:spLocks noGrp="1"/>
          </p:cNvSpPr>
          <p:nvPr>
            <p:ph type="ftr" sz="quarter" idx="11"/>
          </p:nvPr>
        </p:nvSpPr>
        <p:spPr/>
        <p:txBody>
          <a:bodyPr/>
          <a:lstStyle/>
          <a:p>
            <a:r>
              <a:rPr lang="en-US" smtClean="0"/>
              <a:t>Software Processes and Process Models</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29</a:t>
            </a:fld>
            <a:endParaRPr lang="en-US" dirty="0"/>
          </a:p>
        </p:txBody>
      </p:sp>
    </p:spTree>
    <p:extLst>
      <p:ext uri="{BB962C8B-B14F-4D97-AF65-F5344CB8AC3E}">
        <p14:creationId xmlns:p14="http://schemas.microsoft.com/office/powerpoint/2010/main" val="21454912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tr-TR" dirty="0" smtClean="0"/>
              <a:t>Software Processes</a:t>
            </a:r>
            <a:endParaRPr lang="tr-TR" dirty="0"/>
          </a:p>
        </p:txBody>
      </p:sp>
      <p:sp>
        <p:nvSpPr>
          <p:cNvPr id="6" name="Text Placeholder 5"/>
          <p:cNvSpPr>
            <a:spLocks noGrp="1"/>
          </p:cNvSpPr>
          <p:nvPr>
            <p:ph type="body" idx="1"/>
          </p:nvPr>
        </p:nvSpPr>
        <p:spPr/>
        <p:txBody>
          <a:bodyPr/>
          <a:lstStyle/>
          <a:p>
            <a:endParaRPr lang="tr-TR" dirty="0"/>
          </a:p>
        </p:txBody>
      </p:sp>
      <p:sp>
        <p:nvSpPr>
          <p:cNvPr id="7" name="Footer Placeholder 6"/>
          <p:cNvSpPr>
            <a:spLocks noGrp="1"/>
          </p:cNvSpPr>
          <p:nvPr>
            <p:ph type="ftr" sz="quarter" idx="11"/>
          </p:nvPr>
        </p:nvSpPr>
        <p:spPr/>
        <p:txBody>
          <a:bodyPr/>
          <a:lstStyle/>
          <a:p>
            <a:r>
              <a:rPr lang="en-US" smtClean="0"/>
              <a:t>Software Processes and Process Models</a:t>
            </a:r>
            <a:endParaRPr lang="en-US" dirty="0"/>
          </a:p>
        </p:txBody>
      </p:sp>
      <p:sp>
        <p:nvSpPr>
          <p:cNvPr id="9" name="TextBox 8"/>
          <p:cNvSpPr txBox="1"/>
          <p:nvPr/>
        </p:nvSpPr>
        <p:spPr>
          <a:xfrm>
            <a:off x="107504" y="188640"/>
            <a:ext cx="5328592" cy="6463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457200" indent="-457200">
              <a:buFont typeface="+mj-lt"/>
              <a:buAutoNum type="arabicPeriod"/>
            </a:pPr>
            <a:r>
              <a:rPr lang="tr-TR" dirty="0"/>
              <a:t>Software Processes</a:t>
            </a:r>
          </a:p>
          <a:p>
            <a:pPr marL="457200" indent="-457200">
              <a:buFont typeface="+mj-lt"/>
              <a:buAutoNum type="arabicPeriod"/>
            </a:pPr>
            <a:r>
              <a:rPr lang="tr-TR" dirty="0"/>
              <a:t>Plan Driven Software Process Models</a:t>
            </a:r>
          </a:p>
        </p:txBody>
      </p:sp>
      <p:pic>
        <p:nvPicPr>
          <p:cNvPr id="3075" name="Picture 3"/>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flipH="1">
            <a:off x="2593668" y="242045"/>
            <a:ext cx="356264" cy="273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r>
              <a:rPr lang="tr-TR" dirty="0" smtClean="0"/>
              <a:t>2.1</a:t>
            </a:r>
            <a:endParaRPr lang="en-US" dirty="0"/>
          </a:p>
        </p:txBody>
      </p:sp>
    </p:spTree>
    <p:extLst>
      <p:ext uri="{BB962C8B-B14F-4D97-AF65-F5344CB8AC3E}">
        <p14:creationId xmlns:p14="http://schemas.microsoft.com/office/powerpoint/2010/main" val="336095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afterEffect">
                                  <p:stCondLst>
                                    <p:cond delay="0"/>
                                  </p:stCondLst>
                                  <p:childTnLst>
                                    <p:set>
                                      <p:cBhvr>
                                        <p:cTn id="6" dur="1" fill="hold">
                                          <p:stCondLst>
                                            <p:cond delay="0"/>
                                          </p:stCondLst>
                                        </p:cTn>
                                        <p:tgtEl>
                                          <p:spTgt spid="3075"/>
                                        </p:tgtEl>
                                        <p:attrNameLst>
                                          <p:attrName>style.visibility</p:attrName>
                                        </p:attrNameLst>
                                      </p:cBhvr>
                                      <p:to>
                                        <p:strVal val="visible"/>
                                      </p:to>
                                    </p:set>
                                    <p:anim calcmode="lin" valueType="num">
                                      <p:cBhvr>
                                        <p:cTn id="7" dur="500" decel="50000" fill="hold">
                                          <p:stCondLst>
                                            <p:cond delay="0"/>
                                          </p:stCondLst>
                                        </p:cTn>
                                        <p:tgtEl>
                                          <p:spTgt spid="3075"/>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3075"/>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3075"/>
                                        </p:tgtEl>
                                        <p:attrNameLst>
                                          <p:attrName>ppt_w</p:attrName>
                                        </p:attrNameLst>
                                      </p:cBhvr>
                                      <p:tavLst>
                                        <p:tav tm="0">
                                          <p:val>
                                            <p:strVal val="#ppt_w*.05"/>
                                          </p:val>
                                        </p:tav>
                                        <p:tav tm="100000">
                                          <p:val>
                                            <p:strVal val="#ppt_w"/>
                                          </p:val>
                                        </p:tav>
                                      </p:tavLst>
                                    </p:anim>
                                    <p:anim calcmode="lin" valueType="num">
                                      <p:cBhvr>
                                        <p:cTn id="10" dur="1000" fill="hold"/>
                                        <p:tgtEl>
                                          <p:spTgt spid="3075"/>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3075"/>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3075"/>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3075"/>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smtClean="0"/>
              <a:t>7. The Unified Process</a:t>
            </a:r>
            <a:endParaRPr lang="tr-TR" dirty="0"/>
          </a:p>
        </p:txBody>
      </p:sp>
      <p:sp>
        <p:nvSpPr>
          <p:cNvPr id="3" name="Content Placeholder 2"/>
          <p:cNvSpPr>
            <a:spLocks noGrp="1"/>
          </p:cNvSpPr>
          <p:nvPr>
            <p:ph idx="1"/>
          </p:nvPr>
        </p:nvSpPr>
        <p:spPr/>
        <p:txBody>
          <a:bodyPr>
            <a:normAutofit fontScale="92500" lnSpcReduction="10000"/>
          </a:bodyPr>
          <a:lstStyle/>
          <a:p>
            <a:r>
              <a:rPr lang="en-US" dirty="0"/>
              <a:t>The Unified Process </a:t>
            </a:r>
            <a:r>
              <a:rPr lang="tr-TR" dirty="0"/>
              <a:t>(UP) is a</a:t>
            </a:r>
            <a:r>
              <a:rPr lang="en-US" dirty="0"/>
              <a:t> “use-case driven, iterative and incremental” software process </a:t>
            </a:r>
            <a:r>
              <a:rPr lang="tr-TR" dirty="0"/>
              <a:t>model </a:t>
            </a:r>
            <a:r>
              <a:rPr lang="en-US" dirty="0"/>
              <a:t>closely aligned with </a:t>
            </a:r>
            <a:r>
              <a:rPr lang="tr-TR" dirty="0"/>
              <a:t>Object-Oriented Analysis and Design</a:t>
            </a:r>
            <a:r>
              <a:rPr lang="tr-TR" dirty="0" smtClean="0"/>
              <a:t>.</a:t>
            </a:r>
          </a:p>
          <a:p>
            <a:r>
              <a:rPr lang="en-US" dirty="0" smtClean="0"/>
              <a:t>A </a:t>
            </a:r>
            <a:r>
              <a:rPr lang="en-US" dirty="0"/>
              <a:t>modern generic process derived from the work on the UML and associated process</a:t>
            </a:r>
            <a:r>
              <a:rPr lang="en-US" dirty="0" smtClean="0"/>
              <a:t>.</a:t>
            </a:r>
            <a:endParaRPr lang="en-US" dirty="0"/>
          </a:p>
          <a:p>
            <a:r>
              <a:rPr lang="en-US" dirty="0"/>
              <a:t>Brings together aspects of the 3 generic process models discussed previously.</a:t>
            </a:r>
          </a:p>
          <a:p>
            <a:r>
              <a:rPr lang="en-US" dirty="0"/>
              <a:t>Normally described from 3 perspectives</a:t>
            </a:r>
          </a:p>
          <a:p>
            <a:pPr lvl="1"/>
            <a:r>
              <a:rPr lang="en-US" dirty="0"/>
              <a:t>A dynamic perspective that shows phases over time;</a:t>
            </a:r>
          </a:p>
          <a:p>
            <a:pPr lvl="1"/>
            <a:r>
              <a:rPr lang="en-US" dirty="0"/>
              <a:t>A static perspective that shows process activities;</a:t>
            </a:r>
          </a:p>
          <a:p>
            <a:pPr lvl="1"/>
            <a:r>
              <a:rPr lang="en-US" dirty="0"/>
              <a:t>A </a:t>
            </a:r>
            <a:r>
              <a:rPr lang="en-US" dirty="0" err="1"/>
              <a:t>practive</a:t>
            </a:r>
            <a:r>
              <a:rPr lang="en-US" dirty="0"/>
              <a:t> perspective that suggests good practice.</a:t>
            </a:r>
          </a:p>
          <a:p>
            <a:r>
              <a:rPr lang="en-US" dirty="0"/>
              <a:t>Each phase ends at a major milestone and contains one or more</a:t>
            </a:r>
            <a:r>
              <a:rPr lang="tr-TR" dirty="0"/>
              <a:t> </a:t>
            </a:r>
            <a:r>
              <a:rPr lang="en-US" dirty="0"/>
              <a:t>iterations</a:t>
            </a:r>
            <a:r>
              <a:rPr lang="tr-TR" dirty="0" smtClean="0"/>
              <a:t>.</a:t>
            </a:r>
          </a:p>
          <a:p>
            <a:r>
              <a:rPr lang="en-US" dirty="0"/>
              <a:t>An iteration is a distinct sequence of activities with an</a:t>
            </a:r>
            <a:r>
              <a:rPr lang="tr-TR" dirty="0"/>
              <a:t> </a:t>
            </a:r>
            <a:r>
              <a:rPr lang="en-US" dirty="0"/>
              <a:t>established plan and evaluation criteria, resulting in an</a:t>
            </a:r>
            <a:r>
              <a:rPr lang="tr-TR" dirty="0"/>
              <a:t> </a:t>
            </a:r>
            <a:r>
              <a:rPr lang="en-US" dirty="0"/>
              <a:t>executable release</a:t>
            </a:r>
            <a:r>
              <a:rPr lang="tr-TR" dirty="0" smtClean="0"/>
              <a:t>.</a:t>
            </a:r>
            <a:endParaRPr lang="tr-TR" dirty="0"/>
          </a:p>
          <a:p>
            <a:endParaRPr lang="tr-TR" dirty="0"/>
          </a:p>
        </p:txBody>
      </p:sp>
      <p:sp>
        <p:nvSpPr>
          <p:cNvPr id="4" name="Footer Placeholder 3"/>
          <p:cNvSpPr>
            <a:spLocks noGrp="1"/>
          </p:cNvSpPr>
          <p:nvPr>
            <p:ph type="ftr" sz="quarter" idx="11"/>
          </p:nvPr>
        </p:nvSpPr>
        <p:spPr/>
        <p:txBody>
          <a:bodyPr/>
          <a:lstStyle/>
          <a:p>
            <a:r>
              <a:rPr lang="en-US" smtClean="0"/>
              <a:t>Software Processes and Process Models</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30</a:t>
            </a:fld>
            <a:endParaRPr lang="en-US" dirty="0"/>
          </a:p>
        </p:txBody>
      </p:sp>
    </p:spTree>
    <p:extLst>
      <p:ext uri="{BB962C8B-B14F-4D97-AF65-F5344CB8AC3E}">
        <p14:creationId xmlns:p14="http://schemas.microsoft.com/office/powerpoint/2010/main" val="28659325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a:t>7. The Unified </a:t>
            </a:r>
            <a:r>
              <a:rPr lang="tr-TR" dirty="0" smtClean="0"/>
              <a:t>Process - II</a:t>
            </a:r>
            <a:endParaRPr lang="tr-TR" dirty="0"/>
          </a:p>
        </p:txBody>
      </p:sp>
      <p:sp>
        <p:nvSpPr>
          <p:cNvPr id="4" name="Footer Placeholder 3"/>
          <p:cNvSpPr>
            <a:spLocks noGrp="1"/>
          </p:cNvSpPr>
          <p:nvPr>
            <p:ph type="ftr" sz="quarter" idx="11"/>
          </p:nvPr>
        </p:nvSpPr>
        <p:spPr/>
        <p:txBody>
          <a:bodyPr/>
          <a:lstStyle/>
          <a:p>
            <a:r>
              <a:rPr lang="en-US" smtClean="0"/>
              <a:t>Software Processes and Process Models</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31</a:t>
            </a:fld>
            <a:endParaRPr lang="en-US" dirty="0"/>
          </a:p>
        </p:txBody>
      </p:sp>
      <p:sp>
        <p:nvSpPr>
          <p:cNvPr id="6" name="Rectangle 2"/>
          <p:cNvSpPr>
            <a:spLocks noChangeArrowheads="1"/>
          </p:cNvSpPr>
          <p:nvPr/>
        </p:nvSpPr>
        <p:spPr bwMode="auto">
          <a:xfrm>
            <a:off x="455613" y="2149475"/>
            <a:ext cx="815498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pPr eaLnBrk="0" hangingPunct="0"/>
            <a:endParaRPr lang="en-US" sz="2400" b="1"/>
          </a:p>
        </p:txBody>
      </p:sp>
      <p:sp>
        <p:nvSpPr>
          <p:cNvPr id="7" name="Rectangle 3"/>
          <p:cNvSpPr>
            <a:spLocks noChangeArrowheads="1"/>
          </p:cNvSpPr>
          <p:nvPr/>
        </p:nvSpPr>
        <p:spPr bwMode="auto">
          <a:xfrm>
            <a:off x="762000" y="2206625"/>
            <a:ext cx="1379538" cy="4445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111125" tIns="55563" rIns="111125" bIns="55563">
            <a:spAutoFit/>
          </a:bodyPr>
          <a:lstStyle/>
          <a:p>
            <a:pPr algn="l" defTabSz="1316038" eaLnBrk="0" hangingPunct="0"/>
            <a:r>
              <a:rPr lang="en-US" sz="2000" b="1"/>
              <a:t>Inception</a:t>
            </a:r>
          </a:p>
        </p:txBody>
      </p:sp>
      <p:sp>
        <p:nvSpPr>
          <p:cNvPr id="8" name="Rectangle 4"/>
          <p:cNvSpPr>
            <a:spLocks noChangeArrowheads="1"/>
          </p:cNvSpPr>
          <p:nvPr/>
        </p:nvSpPr>
        <p:spPr bwMode="auto">
          <a:xfrm>
            <a:off x="2514600" y="2206625"/>
            <a:ext cx="1647825" cy="4445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111125" tIns="55563" rIns="111125" bIns="55563">
            <a:spAutoFit/>
          </a:bodyPr>
          <a:lstStyle/>
          <a:p>
            <a:pPr algn="l" defTabSz="1316038" eaLnBrk="0" hangingPunct="0"/>
            <a:r>
              <a:rPr lang="en-US" sz="2000" b="1"/>
              <a:t>Elaboration</a:t>
            </a:r>
          </a:p>
        </p:txBody>
      </p:sp>
      <p:sp>
        <p:nvSpPr>
          <p:cNvPr id="9" name="Rectangle 5"/>
          <p:cNvSpPr>
            <a:spLocks noChangeArrowheads="1"/>
          </p:cNvSpPr>
          <p:nvPr/>
        </p:nvSpPr>
        <p:spPr bwMode="auto">
          <a:xfrm>
            <a:off x="4549775" y="2206625"/>
            <a:ext cx="1831975" cy="4445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111125" tIns="55563" rIns="111125" bIns="55563">
            <a:spAutoFit/>
          </a:bodyPr>
          <a:lstStyle/>
          <a:p>
            <a:pPr algn="l" defTabSz="1316038" eaLnBrk="0" hangingPunct="0"/>
            <a:r>
              <a:rPr lang="en-US" sz="2000" b="1"/>
              <a:t>Construction</a:t>
            </a:r>
          </a:p>
        </p:txBody>
      </p:sp>
      <p:sp>
        <p:nvSpPr>
          <p:cNvPr id="10" name="Rectangle 6"/>
          <p:cNvSpPr>
            <a:spLocks noChangeArrowheads="1"/>
          </p:cNvSpPr>
          <p:nvPr/>
        </p:nvSpPr>
        <p:spPr bwMode="auto">
          <a:xfrm>
            <a:off x="6781800" y="2206625"/>
            <a:ext cx="1477963" cy="4445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111125" tIns="55563" rIns="111125" bIns="55563">
            <a:spAutoFit/>
          </a:bodyPr>
          <a:lstStyle/>
          <a:p>
            <a:pPr algn="l" defTabSz="1316038" eaLnBrk="0" hangingPunct="0"/>
            <a:r>
              <a:rPr lang="en-US" sz="2000" b="1"/>
              <a:t>Transition</a:t>
            </a:r>
          </a:p>
        </p:txBody>
      </p:sp>
      <p:sp>
        <p:nvSpPr>
          <p:cNvPr id="11" name="Line 10"/>
          <p:cNvSpPr>
            <a:spLocks noChangeShapeType="1"/>
          </p:cNvSpPr>
          <p:nvPr/>
        </p:nvSpPr>
        <p:spPr bwMode="auto">
          <a:xfrm flipH="1">
            <a:off x="3635375" y="2679700"/>
            <a:ext cx="1657350" cy="101282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tr-TR"/>
          </a:p>
        </p:txBody>
      </p:sp>
      <p:sp>
        <p:nvSpPr>
          <p:cNvPr id="12" name="Line 11"/>
          <p:cNvSpPr>
            <a:spLocks noChangeShapeType="1"/>
          </p:cNvSpPr>
          <p:nvPr/>
        </p:nvSpPr>
        <p:spPr bwMode="auto">
          <a:xfrm>
            <a:off x="5795963" y="2679700"/>
            <a:ext cx="1524000" cy="98425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tr-TR"/>
          </a:p>
        </p:txBody>
      </p:sp>
      <p:sp>
        <p:nvSpPr>
          <p:cNvPr id="13" name="Rectangle 12"/>
          <p:cNvSpPr>
            <a:spLocks noChangeArrowheads="1"/>
          </p:cNvSpPr>
          <p:nvPr/>
        </p:nvSpPr>
        <p:spPr bwMode="auto">
          <a:xfrm>
            <a:off x="2895600" y="3759200"/>
            <a:ext cx="510540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14" name="Rectangle 13"/>
          <p:cNvSpPr>
            <a:spLocks noChangeArrowheads="1"/>
          </p:cNvSpPr>
          <p:nvPr/>
        </p:nvSpPr>
        <p:spPr bwMode="auto">
          <a:xfrm>
            <a:off x="2987675" y="3832225"/>
            <a:ext cx="1368425" cy="406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488" tIns="44450" rIns="90488" bIns="44450">
            <a:spAutoFit/>
          </a:bodyPr>
          <a:lstStyle/>
          <a:p>
            <a:pPr eaLnBrk="0" hangingPunct="0"/>
            <a:r>
              <a:rPr lang="en-US" sz="2000"/>
              <a:t>Iteration </a:t>
            </a:r>
            <a:r>
              <a:rPr lang="tr-TR" sz="2000"/>
              <a:t>1</a:t>
            </a:r>
            <a:endParaRPr lang="en-US" sz="2000"/>
          </a:p>
        </p:txBody>
      </p:sp>
      <p:sp>
        <p:nvSpPr>
          <p:cNvPr id="15" name="Rectangle 14"/>
          <p:cNvSpPr>
            <a:spLocks noChangeArrowheads="1"/>
          </p:cNvSpPr>
          <p:nvPr/>
        </p:nvSpPr>
        <p:spPr bwMode="auto">
          <a:xfrm>
            <a:off x="4879975" y="3832225"/>
            <a:ext cx="1320800" cy="406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spAutoFit/>
          </a:bodyPr>
          <a:lstStyle/>
          <a:p>
            <a:pPr eaLnBrk="0" hangingPunct="0"/>
            <a:r>
              <a:rPr lang="en-US" sz="2000"/>
              <a:t>Iteration </a:t>
            </a:r>
            <a:r>
              <a:rPr lang="tr-TR" sz="2000"/>
              <a:t>2</a:t>
            </a:r>
            <a:endParaRPr lang="en-US" sz="2000"/>
          </a:p>
        </p:txBody>
      </p:sp>
      <p:sp>
        <p:nvSpPr>
          <p:cNvPr id="16" name="Rectangle 15"/>
          <p:cNvSpPr>
            <a:spLocks noChangeArrowheads="1"/>
          </p:cNvSpPr>
          <p:nvPr/>
        </p:nvSpPr>
        <p:spPr bwMode="auto">
          <a:xfrm>
            <a:off x="6742113" y="3832225"/>
            <a:ext cx="1358900" cy="406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488" tIns="44450" rIns="90488" bIns="44450">
            <a:spAutoFit/>
          </a:bodyPr>
          <a:lstStyle/>
          <a:p>
            <a:pPr eaLnBrk="0" hangingPunct="0"/>
            <a:r>
              <a:rPr lang="en-US" sz="2000"/>
              <a:t>Iteration </a:t>
            </a:r>
            <a:r>
              <a:rPr lang="tr-TR" sz="2000"/>
              <a:t>3</a:t>
            </a:r>
            <a:endParaRPr lang="en-US" sz="2000"/>
          </a:p>
        </p:txBody>
      </p:sp>
      <p:cxnSp>
        <p:nvCxnSpPr>
          <p:cNvPr id="17" name="AutoShape 27"/>
          <p:cNvCxnSpPr>
            <a:cxnSpLocks noChangeShapeType="1"/>
            <a:stCxn id="7" idx="3"/>
            <a:endCxn id="8" idx="1"/>
          </p:cNvCxnSpPr>
          <p:nvPr/>
        </p:nvCxnSpPr>
        <p:spPr bwMode="auto">
          <a:xfrm>
            <a:off x="2155825" y="2428875"/>
            <a:ext cx="344488" cy="0"/>
          </a:xfrm>
          <a:prstGeom prst="straightConnector1">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8" name="AutoShape 28"/>
          <p:cNvCxnSpPr>
            <a:cxnSpLocks noChangeShapeType="1"/>
            <a:stCxn id="8" idx="3"/>
            <a:endCxn id="9" idx="1"/>
          </p:cNvCxnSpPr>
          <p:nvPr/>
        </p:nvCxnSpPr>
        <p:spPr bwMode="auto">
          <a:xfrm>
            <a:off x="4176713" y="2428875"/>
            <a:ext cx="358775" cy="0"/>
          </a:xfrm>
          <a:prstGeom prst="straightConnector1">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9" name="AutoShape 29"/>
          <p:cNvCxnSpPr>
            <a:cxnSpLocks noChangeShapeType="1"/>
            <a:stCxn id="9" idx="3"/>
            <a:endCxn id="10" idx="1"/>
          </p:cNvCxnSpPr>
          <p:nvPr/>
        </p:nvCxnSpPr>
        <p:spPr bwMode="auto">
          <a:xfrm>
            <a:off x="6396038" y="2428875"/>
            <a:ext cx="371475" cy="0"/>
          </a:xfrm>
          <a:prstGeom prst="straightConnector1">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0" name="AutoShape 30"/>
          <p:cNvCxnSpPr>
            <a:cxnSpLocks noChangeShapeType="1"/>
            <a:stCxn id="14" idx="3"/>
            <a:endCxn id="15" idx="1"/>
          </p:cNvCxnSpPr>
          <p:nvPr/>
        </p:nvCxnSpPr>
        <p:spPr bwMode="auto">
          <a:xfrm>
            <a:off x="4356100" y="4035425"/>
            <a:ext cx="523875" cy="0"/>
          </a:xfrm>
          <a:prstGeom prst="straightConnector1">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1" name="AutoShape 31"/>
          <p:cNvCxnSpPr>
            <a:cxnSpLocks noChangeShapeType="1"/>
            <a:stCxn id="15" idx="3"/>
            <a:endCxn id="16" idx="1"/>
          </p:cNvCxnSpPr>
          <p:nvPr/>
        </p:nvCxnSpPr>
        <p:spPr bwMode="auto">
          <a:xfrm>
            <a:off x="6200775" y="4035425"/>
            <a:ext cx="541338" cy="0"/>
          </a:xfrm>
          <a:prstGeom prst="straightConnector1">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cxnSp>
      <p:sp>
        <p:nvSpPr>
          <p:cNvPr id="22" name="Rectangle 26"/>
          <p:cNvSpPr>
            <a:spLocks noGrp="1" noChangeArrowheads="1"/>
          </p:cNvSpPr>
          <p:nvPr>
            <p:ph idx="1"/>
          </p:nvPr>
        </p:nvSpPr>
        <p:spPr bwMode="auto">
          <a:xfrm>
            <a:off x="274030" y="5877272"/>
            <a:ext cx="85229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spcBef>
                <a:spcPct val="50000"/>
              </a:spcBef>
              <a:buFontTx/>
              <a:buChar char="•"/>
            </a:pPr>
            <a:r>
              <a:rPr lang="tr-TR" sz="2000" dirty="0"/>
              <a:t> </a:t>
            </a:r>
            <a:r>
              <a:rPr lang="en-US" sz="2000" dirty="0"/>
              <a:t>Each iteration is defined in terms of the scenarios it implements</a:t>
            </a:r>
            <a:r>
              <a:rPr lang="tr-TR" sz="2000" dirty="0"/>
              <a:t>.</a:t>
            </a:r>
            <a:endParaRPr lang="en-US" sz="2000" dirty="0"/>
          </a:p>
        </p:txBody>
      </p:sp>
    </p:spTree>
    <p:extLst>
      <p:ext uri="{BB962C8B-B14F-4D97-AF65-F5344CB8AC3E}">
        <p14:creationId xmlns:p14="http://schemas.microsoft.com/office/powerpoint/2010/main" val="3463581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2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tr-TR" sz="3600" dirty="0"/>
              <a:t>7. The Unified </a:t>
            </a:r>
            <a:r>
              <a:rPr lang="tr-TR" sz="3600" dirty="0" smtClean="0"/>
              <a:t>Process–Workflows&amp;Phases</a:t>
            </a:r>
            <a:endParaRPr lang="tr-TR" sz="3600" dirty="0"/>
          </a:p>
        </p:txBody>
      </p:sp>
      <p:sp>
        <p:nvSpPr>
          <p:cNvPr id="4" name="Footer Placeholder 3"/>
          <p:cNvSpPr>
            <a:spLocks noGrp="1"/>
          </p:cNvSpPr>
          <p:nvPr>
            <p:ph type="ftr" sz="quarter" idx="11"/>
          </p:nvPr>
        </p:nvSpPr>
        <p:spPr/>
        <p:txBody>
          <a:bodyPr/>
          <a:lstStyle/>
          <a:p>
            <a:r>
              <a:rPr lang="en-US" smtClean="0"/>
              <a:t>Software Processes and Process Models</a:t>
            </a:r>
            <a:endParaRPr lang="en-US" dirty="0"/>
          </a:p>
        </p:txBody>
      </p:sp>
      <p:sp>
        <p:nvSpPr>
          <p:cNvPr id="5" name="Slide Number Placeholder 4"/>
          <p:cNvSpPr>
            <a:spLocks noGrp="1"/>
          </p:cNvSpPr>
          <p:nvPr>
            <p:ph type="sldNum" sz="quarter" idx="12"/>
          </p:nvPr>
        </p:nvSpPr>
        <p:spPr/>
        <p:txBody>
          <a:bodyPr/>
          <a:lstStyle/>
          <a:p>
            <a:r>
              <a:rPr lang="tr-TR" dirty="0" smtClean="0"/>
              <a:t>1.</a:t>
            </a:r>
            <a:fld id="{FA84A37A-AFC2-4A01-80A1-FC20F2C0D5BB}" type="slidenum">
              <a:rPr lang="en-US" smtClean="0"/>
              <a:pPr/>
              <a:t>32</a:t>
            </a:fld>
            <a:endParaRPr lang="en-US" dirty="0"/>
          </a:p>
        </p:txBody>
      </p:sp>
      <p:sp>
        <p:nvSpPr>
          <p:cNvPr id="7" name="Text Box 3"/>
          <p:cNvSpPr txBox="1">
            <a:spLocks noChangeArrowheads="1"/>
          </p:cNvSpPr>
          <p:nvPr/>
        </p:nvSpPr>
        <p:spPr bwMode="auto">
          <a:xfrm>
            <a:off x="3854241" y="1092200"/>
            <a:ext cx="4826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9600">
                <a:solidFill>
                  <a:schemeClr val="tx1"/>
                </a:solidFill>
                <a:latin typeface="Arial" charset="0"/>
              </a:defRPr>
            </a:lvl1pPr>
            <a:lvl2pPr marL="742950" indent="-285750" eaLnBrk="0" hangingPunct="0">
              <a:defRPr sz="9600">
                <a:solidFill>
                  <a:schemeClr val="tx1"/>
                </a:solidFill>
                <a:latin typeface="Arial" charset="0"/>
              </a:defRPr>
            </a:lvl2pPr>
            <a:lvl3pPr marL="1143000" indent="-228600" eaLnBrk="0" hangingPunct="0">
              <a:defRPr sz="9600">
                <a:solidFill>
                  <a:schemeClr val="tx1"/>
                </a:solidFill>
                <a:latin typeface="Arial" charset="0"/>
              </a:defRPr>
            </a:lvl3pPr>
            <a:lvl4pPr marL="1600200" indent="-228600" eaLnBrk="0" hangingPunct="0">
              <a:defRPr sz="9600">
                <a:solidFill>
                  <a:schemeClr val="tx1"/>
                </a:solidFill>
                <a:latin typeface="Arial" charset="0"/>
              </a:defRPr>
            </a:lvl4pPr>
            <a:lvl5pPr marL="2057400" indent="-228600" eaLnBrk="0" hangingPunct="0">
              <a:defRPr sz="9600">
                <a:solidFill>
                  <a:schemeClr val="tx1"/>
                </a:solidFill>
                <a:latin typeface="Arial" charset="0"/>
              </a:defRPr>
            </a:lvl5pPr>
            <a:lvl6pPr marL="2514600" indent="-228600" algn="ctr" eaLnBrk="0" fontAlgn="base" hangingPunct="0">
              <a:spcBef>
                <a:spcPct val="0"/>
              </a:spcBef>
              <a:spcAft>
                <a:spcPct val="0"/>
              </a:spcAft>
              <a:defRPr sz="9600">
                <a:solidFill>
                  <a:schemeClr val="tx1"/>
                </a:solidFill>
                <a:latin typeface="Arial" charset="0"/>
              </a:defRPr>
            </a:lvl6pPr>
            <a:lvl7pPr marL="2971800" indent="-228600" algn="ctr" eaLnBrk="0" fontAlgn="base" hangingPunct="0">
              <a:spcBef>
                <a:spcPct val="0"/>
              </a:spcBef>
              <a:spcAft>
                <a:spcPct val="0"/>
              </a:spcAft>
              <a:defRPr sz="9600">
                <a:solidFill>
                  <a:schemeClr val="tx1"/>
                </a:solidFill>
                <a:latin typeface="Arial" charset="0"/>
              </a:defRPr>
            </a:lvl7pPr>
            <a:lvl8pPr marL="3429000" indent="-228600" algn="ctr" eaLnBrk="0" fontAlgn="base" hangingPunct="0">
              <a:spcBef>
                <a:spcPct val="0"/>
              </a:spcBef>
              <a:spcAft>
                <a:spcPct val="0"/>
              </a:spcAft>
              <a:defRPr sz="9600">
                <a:solidFill>
                  <a:schemeClr val="tx1"/>
                </a:solidFill>
                <a:latin typeface="Arial" charset="0"/>
              </a:defRPr>
            </a:lvl8pPr>
            <a:lvl9pPr marL="3886200" indent="-228600" algn="ctr" eaLnBrk="0" fontAlgn="base" hangingPunct="0">
              <a:spcBef>
                <a:spcPct val="0"/>
              </a:spcBef>
              <a:spcAft>
                <a:spcPct val="0"/>
              </a:spcAft>
              <a:defRPr sz="9600">
                <a:solidFill>
                  <a:schemeClr val="tx1"/>
                </a:solidFill>
                <a:latin typeface="Arial" charset="0"/>
              </a:defRPr>
            </a:lvl9pPr>
          </a:lstStyle>
          <a:p>
            <a:pPr algn="l">
              <a:buFontTx/>
              <a:buChar char="•"/>
            </a:pPr>
            <a:r>
              <a:rPr lang="tr-TR" sz="1600" b="1" dirty="0"/>
              <a:t> </a:t>
            </a:r>
            <a:r>
              <a:rPr lang="en-US" sz="1600" b="1" dirty="0"/>
              <a:t>Workflow is Technical context of a step</a:t>
            </a:r>
            <a:r>
              <a:rPr lang="tr-TR" sz="1600" b="1" dirty="0"/>
              <a:t>.</a:t>
            </a:r>
            <a:endParaRPr lang="en-US" sz="1600" b="1" dirty="0"/>
          </a:p>
          <a:p>
            <a:pPr algn="l">
              <a:buFontTx/>
              <a:buChar char="•"/>
            </a:pPr>
            <a:r>
              <a:rPr lang="tr-TR" sz="1600" b="1" dirty="0"/>
              <a:t> </a:t>
            </a:r>
            <a:r>
              <a:rPr lang="en-US" sz="1600" b="1" dirty="0"/>
              <a:t>Phase is Business context of a step</a:t>
            </a:r>
            <a:r>
              <a:rPr lang="tr-TR" sz="1600" b="1" dirty="0"/>
              <a:t>.</a:t>
            </a:r>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484784"/>
            <a:ext cx="7380186" cy="4536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Text Box 5"/>
          <p:cNvSpPr txBox="1">
            <a:spLocks noChangeArrowheads="1"/>
          </p:cNvSpPr>
          <p:nvPr/>
        </p:nvSpPr>
        <p:spPr bwMode="auto">
          <a:xfrm>
            <a:off x="4788024" y="6024657"/>
            <a:ext cx="83661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9600">
                <a:solidFill>
                  <a:schemeClr val="tx1"/>
                </a:solidFill>
                <a:latin typeface="Arial" charset="0"/>
              </a:defRPr>
            </a:lvl1pPr>
            <a:lvl2pPr marL="742950" indent="-285750" eaLnBrk="0" hangingPunct="0">
              <a:defRPr sz="9600">
                <a:solidFill>
                  <a:schemeClr val="tx1"/>
                </a:solidFill>
                <a:latin typeface="Arial" charset="0"/>
              </a:defRPr>
            </a:lvl2pPr>
            <a:lvl3pPr marL="1143000" indent="-228600" eaLnBrk="0" hangingPunct="0">
              <a:defRPr sz="9600">
                <a:solidFill>
                  <a:schemeClr val="tx1"/>
                </a:solidFill>
                <a:latin typeface="Arial" charset="0"/>
              </a:defRPr>
            </a:lvl3pPr>
            <a:lvl4pPr marL="1600200" indent="-228600" eaLnBrk="0" hangingPunct="0">
              <a:defRPr sz="9600">
                <a:solidFill>
                  <a:schemeClr val="tx1"/>
                </a:solidFill>
                <a:latin typeface="Arial" charset="0"/>
              </a:defRPr>
            </a:lvl4pPr>
            <a:lvl5pPr marL="2057400" indent="-228600" eaLnBrk="0" hangingPunct="0">
              <a:defRPr sz="9600">
                <a:solidFill>
                  <a:schemeClr val="tx1"/>
                </a:solidFill>
                <a:latin typeface="Arial" charset="0"/>
              </a:defRPr>
            </a:lvl5pPr>
            <a:lvl6pPr marL="2514600" indent="-228600" algn="ctr" eaLnBrk="0" fontAlgn="base" hangingPunct="0">
              <a:spcBef>
                <a:spcPct val="0"/>
              </a:spcBef>
              <a:spcAft>
                <a:spcPct val="0"/>
              </a:spcAft>
              <a:defRPr sz="9600">
                <a:solidFill>
                  <a:schemeClr val="tx1"/>
                </a:solidFill>
                <a:latin typeface="Arial" charset="0"/>
              </a:defRPr>
            </a:lvl6pPr>
            <a:lvl7pPr marL="2971800" indent="-228600" algn="ctr" eaLnBrk="0" fontAlgn="base" hangingPunct="0">
              <a:spcBef>
                <a:spcPct val="0"/>
              </a:spcBef>
              <a:spcAft>
                <a:spcPct val="0"/>
              </a:spcAft>
              <a:defRPr sz="9600">
                <a:solidFill>
                  <a:schemeClr val="tx1"/>
                </a:solidFill>
                <a:latin typeface="Arial" charset="0"/>
              </a:defRPr>
            </a:lvl7pPr>
            <a:lvl8pPr marL="3429000" indent="-228600" algn="ctr" eaLnBrk="0" fontAlgn="base" hangingPunct="0">
              <a:spcBef>
                <a:spcPct val="0"/>
              </a:spcBef>
              <a:spcAft>
                <a:spcPct val="0"/>
              </a:spcAft>
              <a:defRPr sz="9600">
                <a:solidFill>
                  <a:schemeClr val="tx1"/>
                </a:solidFill>
                <a:latin typeface="Arial" charset="0"/>
              </a:defRPr>
            </a:lvl8pPr>
            <a:lvl9pPr marL="3886200" indent="-228600" algn="ctr" eaLnBrk="0" fontAlgn="base" hangingPunct="0">
              <a:spcBef>
                <a:spcPct val="0"/>
              </a:spcBef>
              <a:spcAft>
                <a:spcPct val="0"/>
              </a:spcAft>
              <a:defRPr sz="9600">
                <a:solidFill>
                  <a:schemeClr val="tx1"/>
                </a:solidFill>
                <a:latin typeface="Arial" charset="0"/>
              </a:defRPr>
            </a:lvl9pPr>
          </a:lstStyle>
          <a:p>
            <a:pPr algn="l"/>
            <a:r>
              <a:rPr lang="tr-TR" sz="2200" b="1" dirty="0">
                <a:solidFill>
                  <a:schemeClr val="bg2">
                    <a:lumMod val="25000"/>
                  </a:schemeClr>
                </a:solidFill>
              </a:rPr>
              <a:t>Time</a:t>
            </a:r>
          </a:p>
        </p:txBody>
      </p:sp>
      <p:sp>
        <p:nvSpPr>
          <p:cNvPr id="10" name="Text Box 6"/>
          <p:cNvSpPr txBox="1">
            <a:spLocks noChangeArrowheads="1"/>
          </p:cNvSpPr>
          <p:nvPr/>
        </p:nvSpPr>
        <p:spPr bwMode="auto">
          <a:xfrm rot="16200000">
            <a:off x="-746919" y="3204369"/>
            <a:ext cx="200342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9600">
                <a:solidFill>
                  <a:schemeClr val="tx1"/>
                </a:solidFill>
                <a:latin typeface="Arial" charset="0"/>
              </a:defRPr>
            </a:lvl1pPr>
            <a:lvl2pPr marL="742950" indent="-285750" eaLnBrk="0" hangingPunct="0">
              <a:defRPr sz="9600">
                <a:solidFill>
                  <a:schemeClr val="tx1"/>
                </a:solidFill>
                <a:latin typeface="Arial" charset="0"/>
              </a:defRPr>
            </a:lvl2pPr>
            <a:lvl3pPr marL="1143000" indent="-228600" eaLnBrk="0" hangingPunct="0">
              <a:defRPr sz="9600">
                <a:solidFill>
                  <a:schemeClr val="tx1"/>
                </a:solidFill>
                <a:latin typeface="Arial" charset="0"/>
              </a:defRPr>
            </a:lvl3pPr>
            <a:lvl4pPr marL="1600200" indent="-228600" eaLnBrk="0" hangingPunct="0">
              <a:defRPr sz="9600">
                <a:solidFill>
                  <a:schemeClr val="tx1"/>
                </a:solidFill>
                <a:latin typeface="Arial" charset="0"/>
              </a:defRPr>
            </a:lvl4pPr>
            <a:lvl5pPr marL="2057400" indent="-228600" eaLnBrk="0" hangingPunct="0">
              <a:defRPr sz="9600">
                <a:solidFill>
                  <a:schemeClr val="tx1"/>
                </a:solidFill>
                <a:latin typeface="Arial" charset="0"/>
              </a:defRPr>
            </a:lvl5pPr>
            <a:lvl6pPr marL="2514600" indent="-228600" algn="ctr" eaLnBrk="0" fontAlgn="base" hangingPunct="0">
              <a:spcBef>
                <a:spcPct val="0"/>
              </a:spcBef>
              <a:spcAft>
                <a:spcPct val="0"/>
              </a:spcAft>
              <a:defRPr sz="9600">
                <a:solidFill>
                  <a:schemeClr val="tx1"/>
                </a:solidFill>
                <a:latin typeface="Arial" charset="0"/>
              </a:defRPr>
            </a:lvl6pPr>
            <a:lvl7pPr marL="2971800" indent="-228600" algn="ctr" eaLnBrk="0" fontAlgn="base" hangingPunct="0">
              <a:spcBef>
                <a:spcPct val="0"/>
              </a:spcBef>
              <a:spcAft>
                <a:spcPct val="0"/>
              </a:spcAft>
              <a:defRPr sz="9600">
                <a:solidFill>
                  <a:schemeClr val="tx1"/>
                </a:solidFill>
                <a:latin typeface="Arial" charset="0"/>
              </a:defRPr>
            </a:lvl7pPr>
            <a:lvl8pPr marL="3429000" indent="-228600" algn="ctr" eaLnBrk="0" fontAlgn="base" hangingPunct="0">
              <a:spcBef>
                <a:spcPct val="0"/>
              </a:spcBef>
              <a:spcAft>
                <a:spcPct val="0"/>
              </a:spcAft>
              <a:defRPr sz="9600">
                <a:solidFill>
                  <a:schemeClr val="tx1"/>
                </a:solidFill>
                <a:latin typeface="Arial" charset="0"/>
              </a:defRPr>
            </a:lvl8pPr>
            <a:lvl9pPr marL="3886200" indent="-228600" algn="ctr" eaLnBrk="0" fontAlgn="base" hangingPunct="0">
              <a:spcBef>
                <a:spcPct val="0"/>
              </a:spcBef>
              <a:spcAft>
                <a:spcPct val="0"/>
              </a:spcAft>
              <a:defRPr sz="9600">
                <a:solidFill>
                  <a:schemeClr val="tx1"/>
                </a:solidFill>
                <a:latin typeface="Arial" charset="0"/>
              </a:defRPr>
            </a:lvl9pPr>
          </a:lstStyle>
          <a:p>
            <a:pPr algn="l"/>
            <a:r>
              <a:rPr lang="tr-TR" sz="2200" b="1">
                <a:solidFill>
                  <a:schemeClr val="bg2">
                    <a:lumMod val="25000"/>
                  </a:schemeClr>
                </a:solidFill>
              </a:rPr>
              <a:t>Person-hours</a:t>
            </a:r>
          </a:p>
        </p:txBody>
      </p:sp>
    </p:spTree>
    <p:extLst>
      <p:ext uri="{BB962C8B-B14F-4D97-AF65-F5344CB8AC3E}">
        <p14:creationId xmlns:p14="http://schemas.microsoft.com/office/powerpoint/2010/main" val="26905052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a:t>7. The Unified </a:t>
            </a:r>
            <a:r>
              <a:rPr lang="tr-TR" dirty="0" smtClean="0"/>
              <a:t>Process Phases-I</a:t>
            </a:r>
            <a:endParaRPr lang="tr-TR" dirty="0"/>
          </a:p>
        </p:txBody>
      </p:sp>
      <p:sp>
        <p:nvSpPr>
          <p:cNvPr id="8" name="Text Placeholder 7"/>
          <p:cNvSpPr>
            <a:spLocks noGrp="1"/>
          </p:cNvSpPr>
          <p:nvPr>
            <p:ph type="body" idx="1"/>
          </p:nvPr>
        </p:nvSpPr>
        <p:spPr/>
        <p:txBody>
          <a:bodyPr/>
          <a:lstStyle/>
          <a:p>
            <a:r>
              <a:rPr lang="tr-TR" dirty="0" smtClean="0"/>
              <a:t>1. Inception</a:t>
            </a:r>
            <a:endParaRPr lang="tr-TR" dirty="0"/>
          </a:p>
        </p:txBody>
      </p:sp>
      <p:sp>
        <p:nvSpPr>
          <p:cNvPr id="9" name="Content Placeholder 8"/>
          <p:cNvSpPr>
            <a:spLocks noGrp="1"/>
          </p:cNvSpPr>
          <p:nvPr>
            <p:ph sz="half" idx="2"/>
          </p:nvPr>
        </p:nvSpPr>
        <p:spPr/>
        <p:txBody>
          <a:bodyPr>
            <a:normAutofit lnSpcReduction="10000"/>
          </a:bodyPr>
          <a:lstStyle/>
          <a:p>
            <a:r>
              <a:rPr lang="tr-TR" dirty="0"/>
              <a:t>E</a:t>
            </a:r>
            <a:r>
              <a:rPr lang="en-US" dirty="0" err="1"/>
              <a:t>stablish</a:t>
            </a:r>
            <a:r>
              <a:rPr lang="en-US" dirty="0"/>
              <a:t> business rationale for project</a:t>
            </a:r>
          </a:p>
          <a:p>
            <a:r>
              <a:rPr lang="tr-TR" dirty="0"/>
              <a:t>D</a:t>
            </a:r>
            <a:r>
              <a:rPr lang="en-US" dirty="0" err="1"/>
              <a:t>ecide</a:t>
            </a:r>
            <a:r>
              <a:rPr lang="en-US" dirty="0"/>
              <a:t> project scope </a:t>
            </a:r>
          </a:p>
          <a:p>
            <a:r>
              <a:rPr lang="tr-TR" dirty="0"/>
              <a:t>I</a:t>
            </a:r>
            <a:r>
              <a:rPr lang="en-US" dirty="0" err="1"/>
              <a:t>dentify</a:t>
            </a:r>
            <a:r>
              <a:rPr lang="en-US" dirty="0"/>
              <a:t> actors and use cases</a:t>
            </a:r>
          </a:p>
          <a:p>
            <a:endParaRPr lang="tr-TR" dirty="0"/>
          </a:p>
          <a:p>
            <a:r>
              <a:rPr lang="en-US" dirty="0"/>
              <a:t>Work Products</a:t>
            </a:r>
            <a:r>
              <a:rPr lang="tr-TR" dirty="0"/>
              <a:t> (artifacts):</a:t>
            </a:r>
          </a:p>
          <a:p>
            <a:pPr lvl="1"/>
            <a:r>
              <a:rPr lang="tr-TR" sz="2400" dirty="0"/>
              <a:t>Vision document</a:t>
            </a:r>
          </a:p>
          <a:p>
            <a:pPr lvl="1"/>
            <a:r>
              <a:rPr lang="tr-TR" sz="2400" dirty="0"/>
              <a:t>Initial use-case model</a:t>
            </a:r>
          </a:p>
          <a:p>
            <a:pPr lvl="1"/>
            <a:r>
              <a:rPr lang="tr-TR" sz="2400" dirty="0"/>
              <a:t>Initial risk assessment</a:t>
            </a:r>
          </a:p>
          <a:p>
            <a:pPr lvl="1"/>
            <a:r>
              <a:rPr lang="tr-TR" sz="2400" dirty="0"/>
              <a:t>Project plan</a:t>
            </a:r>
          </a:p>
          <a:p>
            <a:pPr lvl="1"/>
            <a:r>
              <a:rPr lang="tr-TR" sz="2400" dirty="0"/>
              <a:t>Prototype</a:t>
            </a:r>
          </a:p>
          <a:p>
            <a:endParaRPr lang="tr-TR" dirty="0"/>
          </a:p>
        </p:txBody>
      </p:sp>
      <p:sp>
        <p:nvSpPr>
          <p:cNvPr id="10" name="Text Placeholder 9"/>
          <p:cNvSpPr>
            <a:spLocks noGrp="1"/>
          </p:cNvSpPr>
          <p:nvPr>
            <p:ph type="body" sz="quarter" idx="3"/>
          </p:nvPr>
        </p:nvSpPr>
        <p:spPr/>
        <p:txBody>
          <a:bodyPr/>
          <a:lstStyle/>
          <a:p>
            <a:r>
              <a:rPr lang="tr-TR" dirty="0" smtClean="0"/>
              <a:t>2. Elaboration</a:t>
            </a:r>
            <a:endParaRPr lang="tr-TR" dirty="0"/>
          </a:p>
        </p:txBody>
      </p:sp>
      <p:sp>
        <p:nvSpPr>
          <p:cNvPr id="11" name="Content Placeholder 10"/>
          <p:cNvSpPr>
            <a:spLocks noGrp="1"/>
          </p:cNvSpPr>
          <p:nvPr>
            <p:ph sz="quarter" idx="4"/>
          </p:nvPr>
        </p:nvSpPr>
        <p:spPr>
          <a:xfrm>
            <a:off x="4645025" y="1700808"/>
            <a:ext cx="4319463" cy="4752528"/>
          </a:xfrm>
        </p:spPr>
        <p:txBody>
          <a:bodyPr>
            <a:normAutofit fontScale="92500" lnSpcReduction="20000"/>
          </a:bodyPr>
          <a:lstStyle/>
          <a:p>
            <a:r>
              <a:rPr lang="en-US" dirty="0"/>
              <a:t>Collect more detailed requirements      </a:t>
            </a:r>
          </a:p>
          <a:p>
            <a:r>
              <a:rPr lang="en-US" dirty="0"/>
              <a:t>Do high-level analysis and design</a:t>
            </a:r>
          </a:p>
          <a:p>
            <a:r>
              <a:rPr lang="en-US" dirty="0"/>
              <a:t>Establish baseline architecture</a:t>
            </a:r>
          </a:p>
          <a:p>
            <a:r>
              <a:rPr lang="en-US" dirty="0"/>
              <a:t>Create construction plan</a:t>
            </a:r>
            <a:endParaRPr lang="tr-TR" dirty="0"/>
          </a:p>
          <a:p>
            <a:endParaRPr lang="tr-TR" dirty="0"/>
          </a:p>
          <a:p>
            <a:r>
              <a:rPr lang="en-US" dirty="0"/>
              <a:t>Work Products</a:t>
            </a:r>
            <a:r>
              <a:rPr lang="tr-TR" dirty="0"/>
              <a:t>:</a:t>
            </a:r>
          </a:p>
          <a:p>
            <a:pPr lvl="1"/>
            <a:r>
              <a:rPr lang="tr-TR" sz="2200" dirty="0"/>
              <a:t>U</a:t>
            </a:r>
            <a:r>
              <a:rPr lang="en-US" sz="2200" dirty="0"/>
              <a:t>se-case model</a:t>
            </a:r>
            <a:endParaRPr lang="tr-TR" sz="2200" dirty="0"/>
          </a:p>
          <a:p>
            <a:pPr lvl="1"/>
            <a:r>
              <a:rPr lang="tr-TR" sz="2200" dirty="0"/>
              <a:t>Non-functional requirements</a:t>
            </a:r>
          </a:p>
          <a:p>
            <a:pPr lvl="1"/>
            <a:r>
              <a:rPr lang="tr-TR" sz="2200" dirty="0"/>
              <a:t>Analysis model</a:t>
            </a:r>
          </a:p>
          <a:p>
            <a:pPr lvl="1"/>
            <a:r>
              <a:rPr lang="tr-TR" sz="2200" dirty="0"/>
              <a:t>Software architecture description</a:t>
            </a:r>
          </a:p>
          <a:p>
            <a:pPr lvl="1"/>
            <a:r>
              <a:rPr lang="tr-TR" sz="2200" dirty="0"/>
              <a:t>Preliminary design model</a:t>
            </a:r>
          </a:p>
          <a:p>
            <a:pPr lvl="1"/>
            <a:r>
              <a:rPr lang="tr-TR" sz="2200" dirty="0"/>
              <a:t>Preliminary user manual</a:t>
            </a:r>
          </a:p>
        </p:txBody>
      </p:sp>
      <p:sp>
        <p:nvSpPr>
          <p:cNvPr id="4" name="Footer Placeholder 3"/>
          <p:cNvSpPr>
            <a:spLocks noGrp="1"/>
          </p:cNvSpPr>
          <p:nvPr>
            <p:ph type="ftr" sz="quarter" idx="11"/>
          </p:nvPr>
        </p:nvSpPr>
        <p:spPr/>
        <p:txBody>
          <a:bodyPr/>
          <a:lstStyle/>
          <a:p>
            <a:r>
              <a:rPr lang="en-US" smtClean="0"/>
              <a:t>Software Processes and Process Models</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33</a:t>
            </a:fld>
            <a:endParaRPr lang="en-US" dirty="0"/>
          </a:p>
        </p:txBody>
      </p:sp>
    </p:spTree>
    <p:extLst>
      <p:ext uri="{BB962C8B-B14F-4D97-AF65-F5344CB8AC3E}">
        <p14:creationId xmlns:p14="http://schemas.microsoft.com/office/powerpoint/2010/main" val="13441851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a:t>7. The Unified Process </a:t>
            </a:r>
            <a:r>
              <a:rPr lang="tr-TR" dirty="0" smtClean="0"/>
              <a:t>Phases-II</a:t>
            </a:r>
            <a:endParaRPr lang="tr-TR" dirty="0"/>
          </a:p>
        </p:txBody>
      </p:sp>
      <p:sp>
        <p:nvSpPr>
          <p:cNvPr id="3" name="Text Placeholder 2"/>
          <p:cNvSpPr>
            <a:spLocks noGrp="1"/>
          </p:cNvSpPr>
          <p:nvPr>
            <p:ph type="body" idx="1"/>
          </p:nvPr>
        </p:nvSpPr>
        <p:spPr/>
        <p:txBody>
          <a:bodyPr/>
          <a:lstStyle/>
          <a:p>
            <a:r>
              <a:rPr lang="tr-TR" dirty="0" smtClean="0"/>
              <a:t>3. Construction</a:t>
            </a:r>
            <a:endParaRPr lang="tr-TR" dirty="0"/>
          </a:p>
        </p:txBody>
      </p:sp>
      <p:sp>
        <p:nvSpPr>
          <p:cNvPr id="4" name="Content Placeholder 3"/>
          <p:cNvSpPr>
            <a:spLocks noGrp="1"/>
          </p:cNvSpPr>
          <p:nvPr>
            <p:ph sz="half" idx="2"/>
          </p:nvPr>
        </p:nvSpPr>
        <p:spPr/>
        <p:txBody>
          <a:bodyPr>
            <a:normAutofit fontScale="92500" lnSpcReduction="10000"/>
          </a:bodyPr>
          <a:lstStyle/>
          <a:p>
            <a:r>
              <a:rPr lang="tr-TR" dirty="0"/>
              <a:t>B</a:t>
            </a:r>
            <a:r>
              <a:rPr lang="en-US" dirty="0" err="1"/>
              <a:t>uild</a:t>
            </a:r>
            <a:r>
              <a:rPr lang="en-US" dirty="0"/>
              <a:t>, test and validate the project </a:t>
            </a:r>
            <a:endParaRPr lang="tr-TR" dirty="0"/>
          </a:p>
          <a:p>
            <a:endParaRPr lang="tr-TR" dirty="0"/>
          </a:p>
          <a:p>
            <a:r>
              <a:rPr lang="en-US" dirty="0"/>
              <a:t>Work Products</a:t>
            </a:r>
            <a:r>
              <a:rPr lang="tr-TR" dirty="0"/>
              <a:t>:</a:t>
            </a:r>
          </a:p>
          <a:p>
            <a:pPr lvl="1"/>
            <a:r>
              <a:rPr lang="tr-TR" sz="2400" dirty="0"/>
              <a:t>Design</a:t>
            </a:r>
            <a:r>
              <a:rPr lang="en-US" sz="2400" dirty="0"/>
              <a:t> model</a:t>
            </a:r>
            <a:endParaRPr lang="tr-TR" sz="2400" dirty="0"/>
          </a:p>
          <a:p>
            <a:pPr lvl="1"/>
            <a:r>
              <a:rPr lang="tr-TR" sz="2400" dirty="0"/>
              <a:t>Software components</a:t>
            </a:r>
          </a:p>
          <a:p>
            <a:pPr lvl="1"/>
            <a:r>
              <a:rPr lang="tr-TR" sz="2400" dirty="0"/>
              <a:t>Test plan and test cases</a:t>
            </a:r>
          </a:p>
          <a:p>
            <a:pPr lvl="1"/>
            <a:r>
              <a:rPr lang="tr-TR" sz="2400" dirty="0"/>
              <a:t>Support documenatation</a:t>
            </a:r>
          </a:p>
          <a:p>
            <a:pPr lvl="2">
              <a:buFont typeface="Wingdings" pitchFamily="2" charset="2"/>
              <a:buChar char="§"/>
            </a:pPr>
            <a:r>
              <a:rPr lang="tr-TR" sz="2200" dirty="0"/>
              <a:t>User manuals</a:t>
            </a:r>
          </a:p>
          <a:p>
            <a:pPr lvl="2">
              <a:buFont typeface="Wingdings" pitchFamily="2" charset="2"/>
              <a:buChar char="§"/>
            </a:pPr>
            <a:r>
              <a:rPr lang="tr-TR" sz="2200" dirty="0"/>
              <a:t>Installation manuals</a:t>
            </a:r>
          </a:p>
          <a:p>
            <a:pPr lvl="2">
              <a:buFont typeface="Wingdings" pitchFamily="2" charset="2"/>
              <a:buChar char="§"/>
            </a:pPr>
            <a:r>
              <a:rPr lang="tr-TR" sz="2200" dirty="0"/>
              <a:t>Description of current increment</a:t>
            </a:r>
          </a:p>
        </p:txBody>
      </p:sp>
      <p:sp>
        <p:nvSpPr>
          <p:cNvPr id="5" name="Text Placeholder 4"/>
          <p:cNvSpPr>
            <a:spLocks noGrp="1"/>
          </p:cNvSpPr>
          <p:nvPr>
            <p:ph type="body" sz="quarter" idx="3"/>
          </p:nvPr>
        </p:nvSpPr>
        <p:spPr/>
        <p:txBody>
          <a:bodyPr/>
          <a:lstStyle/>
          <a:p>
            <a:r>
              <a:rPr lang="tr-TR" dirty="0" smtClean="0"/>
              <a:t>4. Transition</a:t>
            </a:r>
            <a:endParaRPr lang="tr-TR" dirty="0"/>
          </a:p>
        </p:txBody>
      </p:sp>
      <p:sp>
        <p:nvSpPr>
          <p:cNvPr id="6" name="Content Placeholder 5"/>
          <p:cNvSpPr>
            <a:spLocks noGrp="1"/>
          </p:cNvSpPr>
          <p:nvPr>
            <p:ph sz="quarter" idx="4"/>
          </p:nvPr>
        </p:nvSpPr>
        <p:spPr/>
        <p:txBody>
          <a:bodyPr/>
          <a:lstStyle/>
          <a:p>
            <a:r>
              <a:rPr lang="en-US" dirty="0"/>
              <a:t>Beta-test</a:t>
            </a:r>
          </a:p>
          <a:p>
            <a:r>
              <a:rPr lang="en-US" dirty="0"/>
              <a:t>Tune performance                                </a:t>
            </a:r>
          </a:p>
          <a:p>
            <a:r>
              <a:rPr lang="tr-TR" dirty="0"/>
              <a:t>T</a:t>
            </a:r>
            <a:r>
              <a:rPr lang="en-US" dirty="0"/>
              <a:t>rain users</a:t>
            </a:r>
            <a:endParaRPr lang="tr-TR" dirty="0"/>
          </a:p>
          <a:p>
            <a:endParaRPr lang="tr-TR" dirty="0"/>
          </a:p>
          <a:p>
            <a:r>
              <a:rPr lang="en-US" dirty="0"/>
              <a:t>Work Products</a:t>
            </a:r>
            <a:r>
              <a:rPr lang="tr-TR" dirty="0"/>
              <a:t>:</a:t>
            </a:r>
          </a:p>
          <a:p>
            <a:pPr lvl="1"/>
            <a:r>
              <a:rPr lang="tr-TR" sz="2400" dirty="0"/>
              <a:t>Delivered software increment</a:t>
            </a:r>
          </a:p>
          <a:p>
            <a:pPr lvl="1"/>
            <a:r>
              <a:rPr lang="tr-TR" sz="2400" dirty="0"/>
              <a:t>Beta test results</a:t>
            </a:r>
          </a:p>
          <a:p>
            <a:pPr lvl="1"/>
            <a:r>
              <a:rPr lang="tr-TR" sz="2400" dirty="0"/>
              <a:t>General user feedback</a:t>
            </a:r>
          </a:p>
          <a:p>
            <a:endParaRPr lang="tr-TR" dirty="0"/>
          </a:p>
        </p:txBody>
      </p:sp>
      <p:sp>
        <p:nvSpPr>
          <p:cNvPr id="7" name="Footer Placeholder 6"/>
          <p:cNvSpPr>
            <a:spLocks noGrp="1"/>
          </p:cNvSpPr>
          <p:nvPr>
            <p:ph type="ftr" sz="quarter" idx="11"/>
          </p:nvPr>
        </p:nvSpPr>
        <p:spPr/>
        <p:txBody>
          <a:bodyPr/>
          <a:lstStyle/>
          <a:p>
            <a:r>
              <a:rPr lang="en-US" smtClean="0"/>
              <a:t>Software Processes and Process Models</a:t>
            </a:r>
            <a:endParaRPr lang="en-US"/>
          </a:p>
        </p:txBody>
      </p:sp>
      <p:sp>
        <p:nvSpPr>
          <p:cNvPr id="8" name="Slide Number Placeholder 7"/>
          <p:cNvSpPr>
            <a:spLocks noGrp="1"/>
          </p:cNvSpPr>
          <p:nvPr>
            <p:ph type="sldNum" sz="quarter" idx="12"/>
          </p:nvPr>
        </p:nvSpPr>
        <p:spPr/>
        <p:txBody>
          <a:bodyPr/>
          <a:lstStyle/>
          <a:p>
            <a:fld id="{FA84A37A-AFC2-4A01-80A1-FC20F2C0D5BB}" type="slidenum">
              <a:rPr lang="en-US" smtClean="0"/>
              <a:pPr/>
              <a:t>34</a:t>
            </a:fld>
            <a:endParaRPr lang="en-US"/>
          </a:p>
        </p:txBody>
      </p:sp>
    </p:spTree>
    <p:extLst>
      <p:ext uri="{BB962C8B-B14F-4D97-AF65-F5344CB8AC3E}">
        <p14:creationId xmlns:p14="http://schemas.microsoft.com/office/powerpoint/2010/main" val="28236926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smtClean="0"/>
              <a:t>Other Process Models </a:t>
            </a:r>
            <a:endParaRPr lang="tr-TR" dirty="0"/>
          </a:p>
        </p:txBody>
      </p:sp>
      <p:sp>
        <p:nvSpPr>
          <p:cNvPr id="9" name="Content Placeholder 8"/>
          <p:cNvSpPr>
            <a:spLocks noGrp="1"/>
          </p:cNvSpPr>
          <p:nvPr>
            <p:ph idx="1"/>
          </p:nvPr>
        </p:nvSpPr>
        <p:spPr/>
        <p:txBody>
          <a:bodyPr/>
          <a:lstStyle/>
          <a:p>
            <a:r>
              <a:rPr lang="tr-TR" dirty="0" smtClean="0"/>
              <a:t>Agile Methodologies</a:t>
            </a:r>
            <a:br>
              <a:rPr lang="tr-TR" dirty="0" smtClean="0"/>
            </a:br>
            <a:r>
              <a:rPr lang="tr-TR" dirty="0" smtClean="0"/>
              <a:t>Will be covered next week.</a:t>
            </a:r>
          </a:p>
          <a:p>
            <a:pPr marL="0" indent="0">
              <a:buNone/>
            </a:pPr>
            <a:endParaRPr lang="tr-TR" dirty="0" smtClean="0"/>
          </a:p>
          <a:p>
            <a:r>
              <a:rPr lang="tr-TR" dirty="0" smtClean="0"/>
              <a:t>Formal Methods Model</a:t>
            </a:r>
            <a:br>
              <a:rPr lang="tr-TR" dirty="0" smtClean="0"/>
            </a:br>
            <a:r>
              <a:rPr lang="tr-TR" dirty="0" smtClean="0"/>
              <a:t>E</a:t>
            </a:r>
            <a:r>
              <a:rPr lang="en-US" dirty="0" err="1" smtClean="0"/>
              <a:t>mphasizes</a:t>
            </a:r>
            <a:r>
              <a:rPr lang="en-US" dirty="0" smtClean="0"/>
              <a:t> </a:t>
            </a:r>
            <a:r>
              <a:rPr lang="en-US" dirty="0"/>
              <a:t>the mathematical specification of </a:t>
            </a:r>
            <a:r>
              <a:rPr lang="en-US" dirty="0" smtClean="0"/>
              <a:t>requirements</a:t>
            </a:r>
            <a:r>
              <a:rPr lang="tr-TR" dirty="0"/>
              <a:t/>
            </a:r>
            <a:br>
              <a:rPr lang="tr-TR" dirty="0"/>
            </a:br>
            <a:r>
              <a:rPr lang="tr-TR" dirty="0" smtClean="0"/>
              <a:t>Will be covered last week in «</a:t>
            </a:r>
            <a:r>
              <a:rPr lang="tr-TR" b="1" dirty="0" smtClean="0"/>
              <a:t>Advanced Software Engineering</a:t>
            </a:r>
            <a:r>
              <a:rPr lang="tr-TR" dirty="0" smtClean="0"/>
              <a:t>» topics.</a:t>
            </a:r>
          </a:p>
          <a:p>
            <a:endParaRPr lang="tr-TR" dirty="0" smtClean="0"/>
          </a:p>
          <a:p>
            <a:r>
              <a:rPr lang="tr-TR" dirty="0" smtClean="0"/>
              <a:t>Aspect-Oriented Software Development</a:t>
            </a:r>
            <a:br>
              <a:rPr lang="tr-TR" dirty="0" smtClean="0"/>
            </a:br>
            <a:r>
              <a:rPr lang="tr-TR" dirty="0" smtClean="0"/>
              <a:t>Pr</a:t>
            </a:r>
            <a:r>
              <a:rPr lang="en-US" dirty="0" err="1" smtClean="0"/>
              <a:t>ovides</a:t>
            </a:r>
            <a:r>
              <a:rPr lang="en-US" dirty="0" smtClean="0"/>
              <a:t> </a:t>
            </a:r>
            <a:r>
              <a:rPr lang="en-US" dirty="0"/>
              <a:t>a process and methodological approach for defining, specifying, designing, and constructing </a:t>
            </a:r>
            <a:r>
              <a:rPr lang="en-US" i="1" dirty="0" smtClean="0"/>
              <a:t>aspects</a:t>
            </a:r>
            <a:r>
              <a:rPr lang="tr-TR" i="1" dirty="0" smtClean="0"/>
              <a:t/>
            </a:r>
            <a:br>
              <a:rPr lang="tr-TR" i="1" dirty="0" smtClean="0"/>
            </a:br>
            <a:endParaRPr lang="tr-TR" dirty="0"/>
          </a:p>
          <a:p>
            <a:endParaRPr lang="en-US" dirty="0"/>
          </a:p>
          <a:p>
            <a:endParaRPr lang="tr-TR" dirty="0"/>
          </a:p>
        </p:txBody>
      </p:sp>
      <p:sp>
        <p:nvSpPr>
          <p:cNvPr id="7" name="Footer Placeholder 6"/>
          <p:cNvSpPr>
            <a:spLocks noGrp="1"/>
          </p:cNvSpPr>
          <p:nvPr>
            <p:ph type="ftr" sz="quarter" idx="11"/>
          </p:nvPr>
        </p:nvSpPr>
        <p:spPr/>
        <p:txBody>
          <a:bodyPr/>
          <a:lstStyle/>
          <a:p>
            <a:r>
              <a:rPr lang="en-US" dirty="0" smtClean="0"/>
              <a:t>Software Processes and Process Models</a:t>
            </a:r>
            <a:endParaRPr lang="en-US" dirty="0"/>
          </a:p>
        </p:txBody>
      </p:sp>
      <p:sp>
        <p:nvSpPr>
          <p:cNvPr id="8" name="Slide Number Placeholder 7"/>
          <p:cNvSpPr>
            <a:spLocks noGrp="1"/>
          </p:cNvSpPr>
          <p:nvPr>
            <p:ph type="sldNum" sz="quarter" idx="12"/>
          </p:nvPr>
        </p:nvSpPr>
        <p:spPr/>
        <p:txBody>
          <a:bodyPr/>
          <a:lstStyle/>
          <a:p>
            <a:fld id="{FA84A37A-AFC2-4A01-80A1-FC20F2C0D5BB}" type="slidenum">
              <a:rPr lang="en-US" smtClean="0"/>
              <a:pPr/>
              <a:t>35</a:t>
            </a:fld>
            <a:endParaRPr lang="en-US"/>
          </a:p>
        </p:txBody>
      </p:sp>
    </p:spTree>
    <p:extLst>
      <p:ext uri="{BB962C8B-B14F-4D97-AF65-F5344CB8AC3E}">
        <p14:creationId xmlns:p14="http://schemas.microsoft.com/office/powerpoint/2010/main" val="41665951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Wrap-up</a:t>
            </a:r>
            <a:endParaRPr lang="en-US" dirty="0"/>
          </a:p>
        </p:txBody>
      </p:sp>
      <p:sp>
        <p:nvSpPr>
          <p:cNvPr id="3" name="Content Placeholder 2"/>
          <p:cNvSpPr>
            <a:spLocks noGrp="1"/>
          </p:cNvSpPr>
          <p:nvPr>
            <p:ph idx="1"/>
          </p:nvPr>
        </p:nvSpPr>
        <p:spPr/>
        <p:txBody>
          <a:bodyPr/>
          <a:lstStyle/>
          <a:p>
            <a:r>
              <a:rPr lang="en-US" altLang="x-none" dirty="0">
                <a:ea typeface="ＭＳ Ｐゴシック" charset="-128"/>
              </a:rPr>
              <a:t>Different life-cycle models have been presented</a:t>
            </a:r>
          </a:p>
          <a:p>
            <a:pPr lvl="1"/>
            <a:r>
              <a:rPr lang="en-US" altLang="x-none" dirty="0">
                <a:ea typeface="ＭＳ Ｐゴシック" charset="-128"/>
              </a:rPr>
              <a:t>Each with its own strengths and weaknesses</a:t>
            </a:r>
          </a:p>
          <a:p>
            <a:endParaRPr lang="en-US" altLang="x-none" dirty="0">
              <a:ea typeface="ＭＳ Ｐゴシック" charset="-128"/>
            </a:endParaRPr>
          </a:p>
          <a:p>
            <a:r>
              <a:rPr lang="en-US" altLang="x-none" dirty="0">
                <a:ea typeface="ＭＳ Ｐゴシック" charset="-128"/>
              </a:rPr>
              <a:t>Criteria for deciding on a model include:</a:t>
            </a:r>
          </a:p>
          <a:p>
            <a:pPr lvl="1"/>
            <a:r>
              <a:rPr lang="en-US" altLang="x-none" dirty="0">
                <a:ea typeface="ＭＳ Ｐゴシック" charset="-128"/>
              </a:rPr>
              <a:t>The organization</a:t>
            </a:r>
          </a:p>
          <a:p>
            <a:pPr lvl="1"/>
            <a:r>
              <a:rPr lang="en-US" altLang="x-none" dirty="0">
                <a:ea typeface="ＭＳ Ｐゴシック" charset="-128"/>
              </a:rPr>
              <a:t>Its management</a:t>
            </a:r>
          </a:p>
          <a:p>
            <a:pPr lvl="1"/>
            <a:r>
              <a:rPr lang="en-US" altLang="x-none" dirty="0">
                <a:ea typeface="ＭＳ Ｐゴシック" charset="-128"/>
              </a:rPr>
              <a:t>The skills of the employees</a:t>
            </a:r>
          </a:p>
          <a:p>
            <a:pPr lvl="1"/>
            <a:r>
              <a:rPr lang="en-US" altLang="x-none" dirty="0">
                <a:ea typeface="ＭＳ Ｐゴシック" charset="-128"/>
              </a:rPr>
              <a:t>The nature of the product</a:t>
            </a:r>
          </a:p>
          <a:p>
            <a:endParaRPr lang="en-US" altLang="x-none" dirty="0">
              <a:ea typeface="ＭＳ Ｐゴシック" charset="-128"/>
            </a:endParaRPr>
          </a:p>
          <a:p>
            <a:r>
              <a:rPr lang="en-US" altLang="x-none" dirty="0">
                <a:ea typeface="ＭＳ Ｐゴシック" charset="-128"/>
              </a:rPr>
              <a:t>Best suggestion</a:t>
            </a:r>
          </a:p>
          <a:p>
            <a:pPr lvl="1"/>
            <a:r>
              <a:rPr lang="en-US" altLang="x-none" dirty="0">
                <a:ea typeface="ＭＳ Ｐゴシック" charset="-128"/>
              </a:rPr>
              <a:t>“Mix-and-match” life-cycle model</a:t>
            </a:r>
          </a:p>
          <a:p>
            <a:pPr lvl="1"/>
            <a:endParaRPr lang="en-US" altLang="x-none" dirty="0">
              <a:ea typeface="ＭＳ Ｐゴシック" charset="-128"/>
            </a:endParaRPr>
          </a:p>
          <a:p>
            <a:endParaRPr lang="en-US" dirty="0"/>
          </a:p>
        </p:txBody>
      </p:sp>
      <p:sp>
        <p:nvSpPr>
          <p:cNvPr id="4" name="Footer Placeholder 3"/>
          <p:cNvSpPr>
            <a:spLocks noGrp="1"/>
          </p:cNvSpPr>
          <p:nvPr>
            <p:ph type="ftr" sz="quarter" idx="11"/>
          </p:nvPr>
        </p:nvSpPr>
        <p:spPr/>
        <p:txBody>
          <a:bodyPr/>
          <a:lstStyle/>
          <a:p>
            <a:r>
              <a:rPr lang="en-US" smtClean="0"/>
              <a:t>Introduction &amp; UML</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36</a:t>
            </a:fld>
            <a:endParaRPr lang="en-US" dirty="0"/>
          </a:p>
        </p:txBody>
      </p:sp>
    </p:spTree>
    <p:extLst>
      <p:ext uri="{BB962C8B-B14F-4D97-AF65-F5344CB8AC3E}">
        <p14:creationId xmlns:p14="http://schemas.microsoft.com/office/powerpoint/2010/main" val="14114126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Next Week</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r>
              <a:rPr lang="en-US" dirty="0" smtClean="0"/>
              <a:t>We will discuss agile software development approach and practices in detail!</a:t>
            </a:r>
          </a:p>
          <a:p>
            <a:endParaRPr lang="en-US" dirty="0"/>
          </a:p>
        </p:txBody>
      </p:sp>
      <p:sp>
        <p:nvSpPr>
          <p:cNvPr id="4" name="Footer Placeholder 3"/>
          <p:cNvSpPr>
            <a:spLocks noGrp="1"/>
          </p:cNvSpPr>
          <p:nvPr>
            <p:ph type="ftr" sz="quarter" idx="11"/>
          </p:nvPr>
        </p:nvSpPr>
        <p:spPr/>
        <p:txBody>
          <a:bodyPr/>
          <a:lstStyle/>
          <a:p>
            <a:r>
              <a:rPr lang="en-US" smtClean="0"/>
              <a:t>Introduction &amp; UML</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37</a:t>
            </a:fld>
            <a:endParaRPr lang="en-US" dirty="0"/>
          </a:p>
        </p:txBody>
      </p:sp>
    </p:spTree>
    <p:extLst>
      <p:ext uri="{BB962C8B-B14F-4D97-AF65-F5344CB8AC3E}">
        <p14:creationId xmlns:p14="http://schemas.microsoft.com/office/powerpoint/2010/main" val="1189328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xfrm>
            <a:off x="457200" y="0"/>
            <a:ext cx="8228013" cy="1143000"/>
          </a:xfrm>
          <a:ln/>
        </p:spPr>
        <p:txBody>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x-none" dirty="0" smtClean="0"/>
              <a:t>The </a:t>
            </a:r>
            <a:r>
              <a:rPr lang="en-GB" altLang="x-none" dirty="0"/>
              <a:t>Meaning of Process</a:t>
            </a:r>
          </a:p>
        </p:txBody>
      </p:sp>
      <p:sp>
        <p:nvSpPr>
          <p:cNvPr id="7170" name="Rectangle 2"/>
          <p:cNvSpPr>
            <a:spLocks noGrp="1" noChangeArrowheads="1"/>
          </p:cNvSpPr>
          <p:nvPr>
            <p:ph type="body" idx="1"/>
          </p:nvPr>
        </p:nvSpPr>
        <p:spPr>
          <a:xfrm>
            <a:off x="457200" y="1600200"/>
            <a:ext cx="8228013" cy="4424363"/>
          </a:xfrm>
          <a:ln/>
        </p:spPr>
        <p:txBody>
          <a:bodyPr/>
          <a:lstStyle/>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x-none" dirty="0"/>
              <a:t>A</a:t>
            </a:r>
            <a:r>
              <a:rPr lang="en-GB" altLang="x-none" b="1" dirty="0"/>
              <a:t> process</a:t>
            </a:r>
            <a:r>
              <a:rPr lang="en-GB" altLang="x-none" dirty="0"/>
              <a:t>: a series of steps involving activities, </a:t>
            </a:r>
            <a:r>
              <a:rPr lang="en-GB" altLang="x-none" dirty="0" smtClean="0"/>
              <a:t>constrain</a:t>
            </a:r>
            <a:r>
              <a:rPr lang="tr-TR" altLang="x-none" dirty="0" smtClean="0"/>
              <a:t>t</a:t>
            </a:r>
            <a:r>
              <a:rPr lang="en-GB" altLang="x-none" dirty="0" smtClean="0"/>
              <a:t>s</a:t>
            </a:r>
            <a:r>
              <a:rPr lang="en-GB" altLang="x-none" dirty="0"/>
              <a:t>, and resources that produce </a:t>
            </a:r>
            <a:r>
              <a:rPr lang="en-GB" altLang="x-none" dirty="0" smtClean="0"/>
              <a:t>intended </a:t>
            </a:r>
            <a:r>
              <a:rPr lang="en-GB" altLang="x-none" dirty="0" err="1" smtClean="0"/>
              <a:t>ou</a:t>
            </a:r>
            <a:r>
              <a:rPr lang="tr-TR" altLang="x-none" dirty="0" smtClean="0"/>
              <a:t>t</a:t>
            </a:r>
            <a:r>
              <a:rPr lang="en-GB" altLang="x-none" dirty="0" smtClean="0"/>
              <a:t>put </a:t>
            </a:r>
            <a:r>
              <a:rPr lang="en-GB" altLang="x-none" dirty="0"/>
              <a:t>of some kind</a:t>
            </a:r>
          </a:p>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x-none" dirty="0"/>
              <a:t>A process involves a set of tools and techniques</a:t>
            </a:r>
          </a:p>
          <a:p>
            <a:pPr>
              <a:buFont typeface="Lucida Sans Unicode" pitchFamily="32"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altLang="x-none" dirty="0"/>
          </a:p>
        </p:txBody>
      </p:sp>
    </p:spTree>
    <p:extLst>
      <p:ext uri="{BB962C8B-B14F-4D97-AF65-F5344CB8AC3E}">
        <p14:creationId xmlns:p14="http://schemas.microsoft.com/office/powerpoint/2010/main" val="1094103680"/>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a:xfrm>
            <a:off x="457200" y="0"/>
            <a:ext cx="8228013" cy="1143000"/>
          </a:xfrm>
          <a:ln/>
        </p:spPr>
        <p:txBody>
          <a:bodyPr>
            <a:normAutofit/>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x-none" sz="4000" dirty="0" smtClean="0"/>
              <a:t>Reasons </a:t>
            </a:r>
            <a:r>
              <a:rPr lang="en-GB" altLang="x-none" sz="4000" dirty="0"/>
              <a:t>for </a:t>
            </a:r>
            <a:r>
              <a:rPr lang="en-GB" altLang="x-none" sz="4000" dirty="0" err="1"/>
              <a:t>Modeling</a:t>
            </a:r>
            <a:r>
              <a:rPr lang="en-GB" altLang="x-none" sz="4000" dirty="0"/>
              <a:t> a Process</a:t>
            </a:r>
          </a:p>
        </p:txBody>
      </p:sp>
      <p:sp>
        <p:nvSpPr>
          <p:cNvPr id="10242" name="Rectangle 2"/>
          <p:cNvSpPr>
            <a:spLocks noGrp="1" noChangeArrowheads="1"/>
          </p:cNvSpPr>
          <p:nvPr>
            <p:ph type="body" idx="1"/>
          </p:nvPr>
        </p:nvSpPr>
        <p:spPr>
          <a:xfrm>
            <a:off x="457200" y="1600200"/>
            <a:ext cx="8228013" cy="4424363"/>
          </a:xfrm>
          <a:ln/>
        </p:spPr>
        <p:txBody>
          <a:bodyPr/>
          <a:lstStyle/>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x-none" dirty="0"/>
              <a:t>To form a common understanding</a:t>
            </a:r>
          </a:p>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x-none" dirty="0"/>
              <a:t>To find inconsistencies, redundancies, omissions</a:t>
            </a:r>
          </a:p>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x-none" dirty="0"/>
              <a:t>To find and evaluate appropriate activities for reaching process goals</a:t>
            </a:r>
          </a:p>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x-none" dirty="0"/>
              <a:t>To tailor a general process for a particular situation in which it will be used</a:t>
            </a:r>
          </a:p>
        </p:txBody>
      </p:sp>
    </p:spTree>
    <p:extLst>
      <p:ext uri="{BB962C8B-B14F-4D97-AF65-F5344CB8AC3E}">
        <p14:creationId xmlns:p14="http://schemas.microsoft.com/office/powerpoint/2010/main" val="1578009313"/>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457200" y="0"/>
            <a:ext cx="8223250" cy="1138238"/>
          </a:xfrm>
        </p:spPr>
        <p:txBody>
          <a:bodyPr>
            <a:normAutofit/>
          </a:bodyPr>
          <a:lstStyle/>
          <a:p>
            <a:r>
              <a:rPr lang="en-GB" altLang="x-none" dirty="0" smtClean="0"/>
              <a:t>Software </a:t>
            </a:r>
            <a:r>
              <a:rPr lang="en-GB" altLang="x-none" dirty="0"/>
              <a:t>Life Cycle</a:t>
            </a:r>
            <a:endParaRPr lang="en-US" altLang="x-none" dirty="0"/>
          </a:p>
        </p:txBody>
      </p:sp>
      <p:sp>
        <p:nvSpPr>
          <p:cNvPr id="132099" name="Rectangle 3"/>
          <p:cNvSpPr>
            <a:spLocks noGrp="1" noChangeArrowheads="1"/>
          </p:cNvSpPr>
          <p:nvPr>
            <p:ph type="body" idx="1"/>
          </p:nvPr>
        </p:nvSpPr>
        <p:spPr>
          <a:xfrm>
            <a:off x="457200" y="1600200"/>
            <a:ext cx="8223250" cy="4419600"/>
          </a:xfrm>
        </p:spPr>
        <p:txBody>
          <a:bodyPr/>
          <a:lstStyle/>
          <a:p>
            <a:pPr>
              <a:lnSpc>
                <a:spcPct val="90000"/>
              </a:lnSpc>
            </a:pPr>
            <a:r>
              <a:rPr lang="en-US" altLang="x-none" dirty="0"/>
              <a:t>When a process involves building a </a:t>
            </a:r>
            <a:r>
              <a:rPr lang="en-US" altLang="x-none" dirty="0" smtClean="0"/>
              <a:t>software</a:t>
            </a:r>
            <a:r>
              <a:rPr lang="tr-TR" altLang="x-none" dirty="0" smtClean="0"/>
              <a:t> </a:t>
            </a:r>
            <a:r>
              <a:rPr lang="tr-TR" altLang="x-none" dirty="0" err="1" smtClean="0"/>
              <a:t>product</a:t>
            </a:r>
            <a:r>
              <a:rPr lang="en-US" altLang="x-none" dirty="0" smtClean="0"/>
              <a:t>, </a:t>
            </a:r>
            <a:r>
              <a:rPr lang="en-US" altLang="x-none" dirty="0"/>
              <a:t>the process may be referred </a:t>
            </a:r>
            <a:r>
              <a:rPr lang="en-US" altLang="x-none" dirty="0" smtClean="0"/>
              <a:t>as </a:t>
            </a:r>
            <a:r>
              <a:rPr lang="en-US" altLang="x-none" dirty="0"/>
              <a:t>software life cycle</a:t>
            </a:r>
          </a:p>
          <a:p>
            <a:pPr lvl="1">
              <a:lnSpc>
                <a:spcPct val="90000"/>
              </a:lnSpc>
            </a:pPr>
            <a:r>
              <a:rPr lang="en-US" altLang="x-none" dirty="0"/>
              <a:t>Requirements analysis and definition</a:t>
            </a:r>
          </a:p>
          <a:p>
            <a:pPr lvl="1">
              <a:lnSpc>
                <a:spcPct val="90000"/>
              </a:lnSpc>
            </a:pPr>
            <a:r>
              <a:rPr lang="en-US" altLang="x-none" dirty="0"/>
              <a:t>System (architecture) design</a:t>
            </a:r>
          </a:p>
          <a:p>
            <a:pPr lvl="1">
              <a:lnSpc>
                <a:spcPct val="90000"/>
              </a:lnSpc>
            </a:pPr>
            <a:r>
              <a:rPr lang="en-US" altLang="x-none" dirty="0"/>
              <a:t>Program (detailed/procedural) design</a:t>
            </a:r>
          </a:p>
          <a:p>
            <a:pPr lvl="1">
              <a:lnSpc>
                <a:spcPct val="90000"/>
              </a:lnSpc>
            </a:pPr>
            <a:r>
              <a:rPr lang="en-US" altLang="x-none" dirty="0"/>
              <a:t>Writing programs (coding/implementation)</a:t>
            </a:r>
          </a:p>
          <a:p>
            <a:pPr lvl="1">
              <a:lnSpc>
                <a:spcPct val="90000"/>
              </a:lnSpc>
            </a:pPr>
            <a:r>
              <a:rPr lang="en-US" altLang="x-none" dirty="0"/>
              <a:t>Testing: unit, integration, system</a:t>
            </a:r>
          </a:p>
          <a:p>
            <a:pPr lvl="1">
              <a:lnSpc>
                <a:spcPct val="90000"/>
              </a:lnSpc>
            </a:pPr>
            <a:r>
              <a:rPr lang="en-US" altLang="x-none" dirty="0"/>
              <a:t>System delivery (deployment)</a:t>
            </a:r>
          </a:p>
          <a:p>
            <a:pPr lvl="1">
              <a:lnSpc>
                <a:spcPct val="90000"/>
              </a:lnSpc>
            </a:pPr>
            <a:endParaRPr lang="en-US" altLang="x-none" dirty="0"/>
          </a:p>
          <a:p>
            <a:pPr lvl="1">
              <a:lnSpc>
                <a:spcPct val="90000"/>
              </a:lnSpc>
            </a:pPr>
            <a:r>
              <a:rPr lang="en-US" altLang="x-none" dirty="0"/>
              <a:t>Maintenance </a:t>
            </a:r>
          </a:p>
          <a:p>
            <a:pPr lvl="1">
              <a:lnSpc>
                <a:spcPct val="90000"/>
              </a:lnSpc>
            </a:pPr>
            <a:endParaRPr lang="en-US" altLang="x-none" dirty="0"/>
          </a:p>
        </p:txBody>
      </p:sp>
      <p:sp>
        <p:nvSpPr>
          <p:cNvPr id="132101" name="Line 5"/>
          <p:cNvSpPr>
            <a:spLocks noChangeShapeType="1"/>
          </p:cNvSpPr>
          <p:nvPr/>
        </p:nvSpPr>
        <p:spPr bwMode="auto">
          <a:xfrm>
            <a:off x="914400" y="4509120"/>
            <a:ext cx="7467600" cy="0"/>
          </a:xfrm>
          <a:prstGeom prst="line">
            <a:avLst/>
          </a:prstGeom>
          <a:noFill/>
          <a:ln w="28575">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15192923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normAutofit fontScale="90000"/>
          </a:bodyPr>
          <a:lstStyle/>
          <a:p>
            <a:pPr eaLnBrk="1" hangingPunct="1"/>
            <a:r>
              <a:rPr lang="en-US" altLang="x-none" dirty="0" smtClean="0">
                <a:ea typeface="ＭＳ Ｐゴシック" charset="-128"/>
              </a:rPr>
              <a:t>Software</a:t>
            </a:r>
            <a:r>
              <a:rPr lang="en-US" altLang="x-none" noProof="1" smtClean="0">
                <a:ea typeface="ＭＳ Ｐゴシック" charset="-128"/>
              </a:rPr>
              <a:t> Development</a:t>
            </a:r>
            <a:endParaRPr lang="en-US" altLang="x-none" dirty="0" smtClean="0">
              <a:ea typeface="ＭＳ Ｐゴシック" charset="-128"/>
            </a:endParaRPr>
          </a:p>
        </p:txBody>
      </p:sp>
      <p:sp>
        <p:nvSpPr>
          <p:cNvPr id="5123" name="Rectangle 3"/>
          <p:cNvSpPr>
            <a:spLocks noGrp="1" noChangeArrowheads="1"/>
          </p:cNvSpPr>
          <p:nvPr>
            <p:ph type="body" sz="half" idx="1"/>
          </p:nvPr>
        </p:nvSpPr>
        <p:spPr>
          <a:xfrm>
            <a:off x="611188" y="1068388"/>
            <a:ext cx="4951412" cy="5789612"/>
          </a:xfrm>
        </p:spPr>
        <p:txBody>
          <a:bodyPr/>
          <a:lstStyle/>
          <a:p>
            <a:pPr marL="533400" indent="-533400" eaLnBrk="1" hangingPunct="1"/>
            <a:r>
              <a:rPr lang="en-US" altLang="x-none" sz="2400" dirty="0" smtClean="0">
                <a:ea typeface="ＭＳ Ｐゴシック" charset="-128"/>
              </a:rPr>
              <a:t>Ideally, software is developed as described in</a:t>
            </a:r>
          </a:p>
          <a:p>
            <a:pPr marL="1139825" lvl="1" indent="-682625" eaLnBrk="1" hangingPunct="1"/>
            <a:r>
              <a:rPr lang="en-US" altLang="x-none" sz="2000" dirty="0" smtClean="0">
                <a:ea typeface="ＭＳ Ｐゴシック" charset="-128"/>
              </a:rPr>
              <a:t>Linear</a:t>
            </a:r>
          </a:p>
          <a:p>
            <a:pPr marL="1139825" lvl="1" indent="-682625" eaLnBrk="1" hangingPunct="1"/>
            <a:r>
              <a:rPr lang="en-US" altLang="x-none" sz="2000" dirty="0" smtClean="0">
                <a:ea typeface="ＭＳ Ｐゴシック" charset="-128"/>
              </a:rPr>
              <a:t>Starting from scratch</a:t>
            </a:r>
          </a:p>
          <a:p>
            <a:pPr marL="739775" indent="-682625"/>
            <a:endParaRPr lang="en-US" altLang="x-none" sz="2400" dirty="0" smtClean="0">
              <a:ea typeface="ＭＳ Ｐゴシック" charset="-128"/>
            </a:endParaRPr>
          </a:p>
          <a:p>
            <a:r>
              <a:rPr lang="en-US" altLang="x-none" dirty="0">
                <a:ea typeface="ＭＳ Ｐゴシック" charset="-128"/>
              </a:rPr>
              <a:t>In the real world, software development is totally different</a:t>
            </a:r>
          </a:p>
          <a:p>
            <a:pPr lvl="1"/>
            <a:r>
              <a:rPr lang="en-US" altLang="x-none" dirty="0">
                <a:solidFill>
                  <a:schemeClr val="tx1"/>
                </a:solidFill>
                <a:ea typeface="ＭＳ Ｐゴシック" charset="-128"/>
              </a:rPr>
              <a:t>We make mistakes</a:t>
            </a:r>
          </a:p>
          <a:p>
            <a:pPr lvl="1"/>
            <a:r>
              <a:rPr lang="en-US" altLang="x-none" dirty="0">
                <a:solidFill>
                  <a:schemeClr val="tx1"/>
                </a:solidFill>
                <a:ea typeface="ＭＳ Ｐゴシック" charset="-128"/>
              </a:rPr>
              <a:t>The client’s requirements change while the software product is being developed</a:t>
            </a:r>
          </a:p>
          <a:p>
            <a:pPr marL="533400" indent="-533400" eaLnBrk="1" hangingPunct="1"/>
            <a:endParaRPr lang="en-US" altLang="x-none" sz="2400" dirty="0" smtClean="0">
              <a:ea typeface="ＭＳ Ｐゴシック" charset="-128"/>
            </a:endParaRPr>
          </a:p>
          <a:p>
            <a:pPr marL="533400" indent="-533400" eaLnBrk="1" hangingPunct="1"/>
            <a:endParaRPr lang="en-US" altLang="x-none" sz="2400" dirty="0" smtClean="0">
              <a:ea typeface="ＭＳ Ｐゴシック" charset="-128"/>
            </a:endParaRPr>
          </a:p>
          <a:p>
            <a:pPr marL="533400" indent="-533400" eaLnBrk="1" hangingPunct="1">
              <a:buFont typeface="Webdings" charset="2"/>
              <a:buNone/>
            </a:pPr>
            <a:endParaRPr lang="en-US" altLang="x-none" sz="2400" dirty="0" smtClean="0">
              <a:solidFill>
                <a:schemeClr val="tx1"/>
              </a:solidFill>
              <a:ea typeface="ＭＳ Ｐゴシック" charset="-128"/>
            </a:endParaRPr>
          </a:p>
        </p:txBody>
      </p:sp>
      <p:sp>
        <p:nvSpPr>
          <p:cNvPr id="5124" name="Rectangle 5"/>
          <p:cNvSpPr>
            <a:spLocks noChangeArrowheads="1"/>
          </p:cNvSpPr>
          <p:nvPr/>
        </p:nvSpPr>
        <p:spPr bwMode="auto">
          <a:xfrm>
            <a:off x="7416800" y="6357938"/>
            <a:ext cx="9921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r" eaLnBrk="1" hangingPunct="1"/>
            <a:r>
              <a:rPr lang="en-US" altLang="x-none" sz="1400"/>
              <a:t>Figure 2.1</a:t>
            </a:r>
          </a:p>
        </p:txBody>
      </p:sp>
      <p:pic>
        <p:nvPicPr>
          <p:cNvPr id="5125"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24575" y="1163638"/>
            <a:ext cx="2284413" cy="519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2059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fontScale="90000"/>
          </a:bodyPr>
          <a:lstStyle/>
          <a:p>
            <a:pPr eaLnBrk="1" hangingPunct="1"/>
            <a:r>
              <a:rPr lang="en-US" altLang="x-none" smtClean="0">
                <a:ea typeface="ＭＳ Ｐゴシック" charset="-128"/>
              </a:rPr>
              <a:t>Moving Target Problem</a:t>
            </a:r>
            <a:endParaRPr lang="en-US" altLang="x-none" b="1" smtClean="0">
              <a:ea typeface="ＭＳ Ｐゴシック" charset="-128"/>
            </a:endParaRPr>
          </a:p>
        </p:txBody>
      </p:sp>
      <p:sp>
        <p:nvSpPr>
          <p:cNvPr id="14339" name="Rectangle 3"/>
          <p:cNvSpPr>
            <a:spLocks noGrp="1" noChangeArrowheads="1"/>
          </p:cNvSpPr>
          <p:nvPr>
            <p:ph idx="1"/>
          </p:nvPr>
        </p:nvSpPr>
        <p:spPr/>
        <p:txBody>
          <a:bodyPr>
            <a:normAutofit fontScale="85000" lnSpcReduction="10000"/>
          </a:bodyPr>
          <a:lstStyle/>
          <a:p>
            <a:pPr eaLnBrk="1" hangingPunct="1">
              <a:lnSpc>
                <a:spcPct val="90000"/>
              </a:lnSpc>
            </a:pPr>
            <a:r>
              <a:rPr lang="en-US" altLang="x-none" dirty="0" smtClean="0">
                <a:solidFill>
                  <a:schemeClr val="tx1"/>
                </a:solidFill>
                <a:ea typeface="ＭＳ Ｐゴシック" charset="-128"/>
              </a:rPr>
              <a:t>A change in the requirements while the software product is being developed</a:t>
            </a:r>
          </a:p>
          <a:p>
            <a:pPr eaLnBrk="1" hangingPunct="1">
              <a:lnSpc>
                <a:spcPct val="90000"/>
              </a:lnSpc>
            </a:pPr>
            <a:endParaRPr lang="en-US" altLang="x-none" dirty="0" smtClean="0">
              <a:solidFill>
                <a:schemeClr val="tx1"/>
              </a:solidFill>
              <a:ea typeface="ＭＳ Ｐゴシック" charset="-128"/>
            </a:endParaRPr>
          </a:p>
          <a:p>
            <a:pPr eaLnBrk="1" hangingPunct="1">
              <a:lnSpc>
                <a:spcPct val="90000"/>
              </a:lnSpc>
            </a:pPr>
            <a:r>
              <a:rPr lang="en-US" altLang="x-none" dirty="0" smtClean="0">
                <a:solidFill>
                  <a:schemeClr val="tx1"/>
                </a:solidFill>
                <a:ea typeface="ＭＳ Ｐゴシック" charset="-128"/>
              </a:rPr>
              <a:t>Even if the reasons for the change are good, the software product can be adversely impacted</a:t>
            </a:r>
          </a:p>
          <a:p>
            <a:pPr lvl="1" eaLnBrk="1" hangingPunct="1">
              <a:lnSpc>
                <a:spcPct val="90000"/>
              </a:lnSpc>
            </a:pPr>
            <a:r>
              <a:rPr lang="en-US" altLang="x-none" dirty="0" smtClean="0">
                <a:solidFill>
                  <a:schemeClr val="tx1"/>
                </a:solidFill>
                <a:ea typeface="ＭＳ Ｐゴシック" charset="-128"/>
              </a:rPr>
              <a:t>Dependencies will be induced</a:t>
            </a:r>
          </a:p>
          <a:p>
            <a:pPr lvl="1" eaLnBrk="1" hangingPunct="1">
              <a:lnSpc>
                <a:spcPct val="90000"/>
              </a:lnSpc>
            </a:pPr>
            <a:endParaRPr lang="en-US" altLang="x-none" dirty="0" smtClean="0">
              <a:solidFill>
                <a:schemeClr val="tx1"/>
              </a:solidFill>
              <a:ea typeface="ＭＳ Ｐゴシック" charset="-128"/>
            </a:endParaRPr>
          </a:p>
          <a:p>
            <a:pPr>
              <a:lnSpc>
                <a:spcPct val="90000"/>
              </a:lnSpc>
            </a:pPr>
            <a:r>
              <a:rPr lang="en-US" altLang="x-none" dirty="0">
                <a:solidFill>
                  <a:schemeClr val="tx1"/>
                </a:solidFill>
                <a:ea typeface="ＭＳ Ｐゴシック" charset="-128"/>
              </a:rPr>
              <a:t>Any change made to a software product can potentially cause a </a:t>
            </a:r>
            <a:r>
              <a:rPr lang="en-US" altLang="x-none" i="1" dirty="0">
                <a:solidFill>
                  <a:schemeClr val="tx1"/>
                </a:solidFill>
                <a:ea typeface="ＭＳ Ｐゴシック" charset="-128"/>
              </a:rPr>
              <a:t>regression fault</a:t>
            </a:r>
            <a:r>
              <a:rPr lang="en-US" altLang="x-none" dirty="0">
                <a:solidFill>
                  <a:schemeClr val="tx1"/>
                </a:solidFill>
                <a:ea typeface="ＭＳ Ｐゴシック" charset="-128"/>
              </a:rPr>
              <a:t> </a:t>
            </a:r>
          </a:p>
          <a:p>
            <a:pPr lvl="1">
              <a:lnSpc>
                <a:spcPct val="90000"/>
              </a:lnSpc>
            </a:pPr>
            <a:r>
              <a:rPr lang="en-US" altLang="x-none" dirty="0">
                <a:solidFill>
                  <a:schemeClr val="tx1"/>
                </a:solidFill>
                <a:ea typeface="ＭＳ Ｐゴシック" charset="-128"/>
              </a:rPr>
              <a:t>A fault in an apparently unrelated part of the software</a:t>
            </a:r>
          </a:p>
          <a:p>
            <a:pPr lvl="1">
              <a:lnSpc>
                <a:spcPct val="90000"/>
              </a:lnSpc>
            </a:pPr>
            <a:endParaRPr lang="en-US" altLang="x-none" dirty="0">
              <a:solidFill>
                <a:schemeClr val="tx1"/>
              </a:solidFill>
              <a:ea typeface="ＭＳ Ｐゴシック" charset="-128"/>
            </a:endParaRPr>
          </a:p>
          <a:p>
            <a:pPr>
              <a:lnSpc>
                <a:spcPct val="90000"/>
              </a:lnSpc>
            </a:pPr>
            <a:r>
              <a:rPr lang="en-US" altLang="x-none" dirty="0">
                <a:solidFill>
                  <a:schemeClr val="tx1"/>
                </a:solidFill>
                <a:ea typeface="ＭＳ Ｐゴシック" charset="-128"/>
              </a:rPr>
              <a:t>If there are too many changes</a:t>
            </a:r>
          </a:p>
          <a:p>
            <a:pPr lvl="1">
              <a:lnSpc>
                <a:spcPct val="90000"/>
              </a:lnSpc>
            </a:pPr>
            <a:r>
              <a:rPr lang="en-US" altLang="x-none" dirty="0">
                <a:solidFill>
                  <a:schemeClr val="tx1"/>
                </a:solidFill>
                <a:ea typeface="ＭＳ Ｐゴシック" charset="-128"/>
              </a:rPr>
              <a:t>The entire product may have to be redesigned and </a:t>
            </a:r>
            <a:r>
              <a:rPr lang="en-US" altLang="x-none" dirty="0" err="1" smtClean="0">
                <a:solidFill>
                  <a:schemeClr val="tx1"/>
                </a:solidFill>
                <a:ea typeface="ＭＳ Ｐゴシック" charset="-128"/>
              </a:rPr>
              <a:t>reimplemented</a:t>
            </a:r>
            <a:endParaRPr lang="en-US" altLang="x-none" dirty="0" smtClean="0">
              <a:solidFill>
                <a:schemeClr val="tx1"/>
              </a:solidFill>
              <a:ea typeface="ＭＳ Ｐゴシック" charset="-128"/>
            </a:endParaRPr>
          </a:p>
          <a:p>
            <a:pPr lvl="1">
              <a:lnSpc>
                <a:spcPct val="90000"/>
              </a:lnSpc>
            </a:pPr>
            <a:endParaRPr lang="en-US" altLang="x-none" dirty="0" smtClean="0">
              <a:solidFill>
                <a:schemeClr val="tx1"/>
              </a:solidFill>
              <a:ea typeface="ＭＳ Ｐゴシック" charset="-128"/>
            </a:endParaRPr>
          </a:p>
          <a:p>
            <a:pPr>
              <a:lnSpc>
                <a:spcPct val="90000"/>
              </a:lnSpc>
            </a:pPr>
            <a:r>
              <a:rPr lang="en-US" altLang="x-none" dirty="0">
                <a:solidFill>
                  <a:schemeClr val="tx1"/>
                </a:solidFill>
                <a:ea typeface="ＭＳ Ｐゴシック" charset="-128"/>
              </a:rPr>
              <a:t>Change is inevitable</a:t>
            </a:r>
          </a:p>
          <a:p>
            <a:pPr lvl="1"/>
            <a:r>
              <a:rPr lang="en-US" altLang="x-none" dirty="0">
                <a:solidFill>
                  <a:schemeClr val="tx1"/>
                </a:solidFill>
                <a:ea typeface="ＭＳ Ｐゴシック" charset="-128"/>
              </a:rPr>
              <a:t>Growing companies are always going to change</a:t>
            </a:r>
          </a:p>
          <a:p>
            <a:pPr lvl="1"/>
            <a:r>
              <a:rPr lang="en-US" altLang="x-none" dirty="0">
                <a:solidFill>
                  <a:schemeClr val="tx1"/>
                </a:solidFill>
                <a:ea typeface="ＭＳ Ｐゴシック" charset="-128"/>
              </a:rPr>
              <a:t>If the individual calling for changes has sufficient clout, nothing can be done about it</a:t>
            </a:r>
            <a:endParaRPr lang="en-US" altLang="x-none" dirty="0">
              <a:ea typeface="ＭＳ Ｐゴシック" charset="-128"/>
            </a:endParaRPr>
          </a:p>
          <a:p>
            <a:endParaRPr lang="en-US" altLang="x-none" dirty="0">
              <a:solidFill>
                <a:schemeClr val="tx1"/>
              </a:solidFill>
              <a:ea typeface="ＭＳ Ｐゴシック" charset="-128"/>
            </a:endParaRPr>
          </a:p>
          <a:p>
            <a:r>
              <a:rPr lang="en-US" altLang="x-none" dirty="0">
                <a:solidFill>
                  <a:schemeClr val="tx1"/>
                </a:solidFill>
                <a:ea typeface="ＭＳ Ｐゴシック" charset="-128"/>
              </a:rPr>
              <a:t>There is no solution </a:t>
            </a:r>
            <a:r>
              <a:rPr lang="tr-TR" altLang="x-none" dirty="0" err="1" smtClean="0">
                <a:solidFill>
                  <a:schemeClr val="tx1"/>
                </a:solidFill>
                <a:ea typeface="ＭＳ Ｐゴシック" charset="-128"/>
              </a:rPr>
              <a:t>for</a:t>
            </a:r>
            <a:r>
              <a:rPr lang="en-US" altLang="x-none" dirty="0" smtClean="0">
                <a:solidFill>
                  <a:schemeClr val="tx1"/>
                </a:solidFill>
                <a:ea typeface="ＭＳ Ｐゴシック" charset="-128"/>
              </a:rPr>
              <a:t> </a:t>
            </a:r>
            <a:r>
              <a:rPr lang="en-US" altLang="x-none" dirty="0">
                <a:solidFill>
                  <a:schemeClr val="tx1"/>
                </a:solidFill>
                <a:ea typeface="ＭＳ Ｐゴシック" charset="-128"/>
              </a:rPr>
              <a:t>the moving target problem</a:t>
            </a:r>
          </a:p>
          <a:p>
            <a:pPr lvl="1">
              <a:lnSpc>
                <a:spcPct val="90000"/>
              </a:lnSpc>
            </a:pPr>
            <a:endParaRPr lang="en-US" altLang="x-none" dirty="0">
              <a:solidFill>
                <a:schemeClr val="tx1"/>
              </a:solidFill>
              <a:ea typeface="ＭＳ Ｐゴシック" charset="-128"/>
            </a:endParaRPr>
          </a:p>
          <a:p>
            <a:pPr lvl="1" eaLnBrk="1" hangingPunct="1">
              <a:lnSpc>
                <a:spcPct val="90000"/>
              </a:lnSpc>
            </a:pPr>
            <a:endParaRPr lang="en-US" altLang="x-none" dirty="0" smtClean="0">
              <a:solidFill>
                <a:schemeClr val="tx1"/>
              </a:solidFill>
              <a:ea typeface="ＭＳ Ｐゴシック" charset="-128"/>
            </a:endParaRPr>
          </a:p>
        </p:txBody>
      </p:sp>
    </p:spTree>
    <p:extLst>
      <p:ext uri="{BB962C8B-B14F-4D97-AF65-F5344CB8AC3E}">
        <p14:creationId xmlns:p14="http://schemas.microsoft.com/office/powerpoint/2010/main" val="6843876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normAutofit fontScale="90000"/>
          </a:bodyPr>
          <a:lstStyle/>
          <a:p>
            <a:pPr eaLnBrk="1" hangingPunct="1"/>
            <a:r>
              <a:rPr lang="en-US" altLang="x-none" dirty="0" smtClean="0">
                <a:ea typeface="ＭＳ Ｐゴシック" charset="-128"/>
              </a:rPr>
              <a:t>Iteration and </a:t>
            </a:r>
            <a:r>
              <a:rPr lang="en-US" altLang="x-none" dirty="0" err="1" smtClean="0">
                <a:ea typeface="ＭＳ Ｐゴシック" charset="-128"/>
              </a:rPr>
              <a:t>Incrementation</a:t>
            </a:r>
            <a:endParaRPr lang="en-US" altLang="x-none" b="1" dirty="0" smtClean="0">
              <a:ea typeface="ＭＳ Ｐゴシック" charset="-128"/>
            </a:endParaRPr>
          </a:p>
        </p:txBody>
      </p:sp>
      <p:sp>
        <p:nvSpPr>
          <p:cNvPr id="17411" name="Rectangle 3"/>
          <p:cNvSpPr>
            <a:spLocks noGrp="1" noChangeArrowheads="1"/>
          </p:cNvSpPr>
          <p:nvPr>
            <p:ph idx="1"/>
          </p:nvPr>
        </p:nvSpPr>
        <p:spPr/>
        <p:txBody>
          <a:bodyPr/>
          <a:lstStyle/>
          <a:p>
            <a:pPr eaLnBrk="1" hangingPunct="1"/>
            <a:r>
              <a:rPr lang="en-US" altLang="x-none" smtClean="0">
                <a:ea typeface="ＭＳ Ｐゴシック" charset="-128"/>
              </a:rPr>
              <a:t>In real life, we cannot speak about “the analysis phase”</a:t>
            </a:r>
          </a:p>
          <a:p>
            <a:pPr lvl="1" eaLnBrk="1" hangingPunct="1"/>
            <a:r>
              <a:rPr lang="en-US" altLang="x-none" smtClean="0">
                <a:ea typeface="ＭＳ Ｐゴシック" charset="-128"/>
              </a:rPr>
              <a:t>Instead, the operations of the analysis phase are spread out over the life cycle</a:t>
            </a:r>
          </a:p>
          <a:p>
            <a:pPr eaLnBrk="1" hangingPunct="1"/>
            <a:endParaRPr lang="en-US" altLang="x-none" smtClean="0">
              <a:ea typeface="ＭＳ Ｐゴシック" charset="-128"/>
            </a:endParaRPr>
          </a:p>
          <a:p>
            <a:pPr eaLnBrk="1" hangingPunct="1"/>
            <a:r>
              <a:rPr lang="en-US" altLang="x-none" smtClean="0">
                <a:ea typeface="ＭＳ Ｐゴシック" charset="-128"/>
              </a:rPr>
              <a:t>The basic software development process is iterative </a:t>
            </a:r>
          </a:p>
          <a:p>
            <a:pPr lvl="1" eaLnBrk="1" hangingPunct="1"/>
            <a:r>
              <a:rPr lang="en-US" altLang="x-none" smtClean="0">
                <a:ea typeface="ＭＳ Ｐゴシック" charset="-128"/>
              </a:rPr>
              <a:t>Each successive version is intended to be closer to its target than its predecessor</a:t>
            </a:r>
            <a:endParaRPr lang="en-US" altLang="x-none" smtClean="0">
              <a:solidFill>
                <a:schemeClr val="tx1"/>
              </a:solidFill>
              <a:ea typeface="ＭＳ Ｐゴシック" charset="-128"/>
            </a:endParaRPr>
          </a:p>
        </p:txBody>
      </p:sp>
    </p:spTree>
    <p:extLst>
      <p:ext uri="{BB962C8B-B14F-4D97-AF65-F5344CB8AC3E}">
        <p14:creationId xmlns:p14="http://schemas.microsoft.com/office/powerpoint/2010/main" val="150893319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ecatur">
  <a:themeElements>
    <a:clrScheme name="Decatur">
      <a:dk1>
        <a:sysClr val="windowText" lastClr="000000"/>
      </a:dk1>
      <a:lt1>
        <a:sysClr val="window" lastClr="FFFFFF"/>
      </a:lt1>
      <a:dk2>
        <a:srgbClr val="55554A"/>
      </a:dk2>
      <a:lt2>
        <a:srgbClr val="D7DAE1"/>
      </a:lt2>
      <a:accent1>
        <a:srgbClr val="F4680B"/>
      </a:accent1>
      <a:accent2>
        <a:srgbClr val="ABB19F"/>
      </a:accent2>
      <a:accent3>
        <a:srgbClr val="948774"/>
      </a:accent3>
      <a:accent4>
        <a:srgbClr val="7EB8E7"/>
      </a:accent4>
      <a:accent5>
        <a:srgbClr val="E3B651"/>
      </a:accent5>
      <a:accent6>
        <a:srgbClr val="96756C"/>
      </a:accent6>
      <a:hlink>
        <a:srgbClr val="66AACD"/>
      </a:hlink>
      <a:folHlink>
        <a:srgbClr val="809DB3"/>
      </a:folHlink>
    </a:clrScheme>
    <a:fontScheme name="Decatur">
      <a:majorFont>
        <a:latin typeface="Bodoni MT Condensed"/>
        <a:ea typeface=""/>
        <a:cs typeface=""/>
        <a:font script="Grek" typeface="Times New Roman"/>
        <a:font script="Cyrl" typeface="Times New Roman"/>
        <a:font script="Jpan" typeface="HG明朝E"/>
        <a:font script="Hang" typeface="HY목각파임B"/>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Grek" typeface="Arial"/>
        <a:font script="Cyrl" typeface="Arial"/>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catur">
      <a:fillStyleLst>
        <a:solidFill>
          <a:schemeClr val="phClr"/>
        </a:solidFill>
        <a:gradFill rotWithShape="1">
          <a:gsLst>
            <a:gs pos="0">
              <a:schemeClr val="phClr">
                <a:tint val="90000"/>
                <a:satMod val="110000"/>
              </a:schemeClr>
            </a:gs>
            <a:gs pos="47500">
              <a:schemeClr val="phClr">
                <a:tint val="53000"/>
                <a:satMod val="120000"/>
              </a:schemeClr>
            </a:gs>
            <a:gs pos="58500">
              <a:schemeClr val="phClr">
                <a:tint val="53000"/>
                <a:satMod val="120000"/>
              </a:schemeClr>
            </a:gs>
            <a:gs pos="100000">
              <a:schemeClr val="phClr">
                <a:tint val="90000"/>
                <a:satMod val="110000"/>
              </a:schemeClr>
            </a:gs>
          </a:gsLst>
          <a:lin ang="3600000" scaled="1"/>
        </a:gradFill>
        <a:gradFill rotWithShape="1">
          <a:gsLst>
            <a:gs pos="0">
              <a:schemeClr val="phClr">
                <a:shade val="54000"/>
                <a:satMod val="105000"/>
              </a:schemeClr>
            </a:gs>
            <a:gs pos="47500">
              <a:schemeClr val="phClr">
                <a:shade val="88000"/>
                <a:satMod val="105000"/>
              </a:schemeClr>
            </a:gs>
            <a:gs pos="58500">
              <a:schemeClr val="phClr">
                <a:shade val="88000"/>
                <a:satMod val="105000"/>
              </a:schemeClr>
            </a:gs>
            <a:gs pos="100000">
              <a:schemeClr val="phClr">
                <a:shade val="54000"/>
                <a:satMod val="105000"/>
              </a:schemeClr>
            </a:gs>
          </a:gsLst>
          <a:lin ang="3600000" scaled="1"/>
        </a:gradFill>
      </a:fillStyleLst>
      <a:lnStyleLst>
        <a:ln w="10000" cap="flat" cmpd="sng" algn="ctr">
          <a:solidFill>
            <a:schemeClr val="phClr"/>
          </a:solidFill>
          <a:prstDash val="solid"/>
        </a:ln>
        <a:ln w="2825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3600000" algn="r" rotWithShape="0">
              <a:srgbClr val="000000">
                <a:alpha val="30000"/>
              </a:srgbClr>
            </a:outerShdw>
          </a:effectLst>
        </a:effectStyle>
        <a:effectStyle>
          <a:effectLst>
            <a:outerShdw blurRad="63500" dist="25400" dir="3600000" algn="r" rotWithShape="0">
              <a:srgbClr val="000000">
                <a:alpha val="36000"/>
              </a:srgbClr>
            </a:outerShdw>
          </a:effectLst>
          <a:scene3d>
            <a:camera prst="orthographicFront">
              <a:rot lat="0" lon="0" rev="0"/>
            </a:camera>
            <a:lightRig rig="harsh" dir="tl">
              <a:rot lat="0" lon="0" rev="9000000"/>
            </a:lightRig>
          </a:scene3d>
          <a:sp3d prstMaterial="flat">
            <a:bevelT w="38100" h="50800" prst="softRound"/>
          </a:sp3d>
        </a:effectStyle>
        <a:effectStyle>
          <a:effectLst>
            <a:outerShdw blurRad="76200" dist="38100" dir="3600000" algn="r" rotWithShape="0">
              <a:srgbClr val="000000">
                <a:alpha val="60000"/>
              </a:srgbClr>
            </a:outerShdw>
          </a:effectLst>
          <a:scene3d>
            <a:camera prst="orthographicFront">
              <a:rot lat="0" lon="0" rev="0"/>
            </a:camera>
            <a:lightRig rig="harsh" dir="tl">
              <a:rot lat="0" lon="0" rev="9000000"/>
            </a:lightRig>
          </a:scene3d>
          <a:sp3d contourW="44450" prstMaterial="flat">
            <a:bevelT w="38100" h="50800" prst="softRound"/>
            <a:contourClr>
              <a:schemeClr val="phClr">
                <a:tint val="5"/>
                <a:satMod val="130000"/>
              </a:schemeClr>
            </a:contourClr>
          </a:sp3d>
        </a:effectStyle>
      </a:effectStyleLst>
      <a:bgFillStyleLst>
        <a:solidFill>
          <a:schemeClr val="phClr"/>
        </a:solidFill>
        <a:gradFill rotWithShape="1">
          <a:gsLst>
            <a:gs pos="0">
              <a:schemeClr val="phClr">
                <a:tint val="100000"/>
                <a:shade val="52000"/>
                <a:satMod val="105000"/>
              </a:schemeClr>
            </a:gs>
            <a:gs pos="47500">
              <a:schemeClr val="phClr">
                <a:tint val="90000"/>
                <a:shade val="89000"/>
                <a:satMod val="105000"/>
              </a:schemeClr>
            </a:gs>
            <a:gs pos="58500">
              <a:schemeClr val="phClr">
                <a:tint val="85000"/>
                <a:shade val="89000"/>
                <a:satMod val="105000"/>
              </a:schemeClr>
            </a:gs>
            <a:gs pos="100000">
              <a:schemeClr val="phClr">
                <a:tint val="100000"/>
                <a:shade val="52000"/>
                <a:satMod val="105000"/>
              </a:schemeClr>
            </a:gs>
          </a:gsLst>
          <a:lin ang="3600000" scaled="0"/>
        </a:gradFill>
        <a:blipFill rotWithShape="1">
          <a:blip xmlns:r="http://schemas.openxmlformats.org/officeDocument/2006/relationships" r:embed="rId1">
            <a:duotone>
              <a:schemeClr val="phClr">
                <a:tint val="98000"/>
              </a:schemeClr>
              <a:schemeClr val="phClr">
                <a:shade val="85000"/>
                <a:satMod val="120000"/>
              </a:schemeClr>
            </a:duotone>
          </a:blip>
          <a:tile tx="0" ty="0" sx="52000" sy="5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TC101790490[[fn=Decatur]]</Template>
  <TotalTime>5194</TotalTime>
  <Words>3379</Words>
  <Application>Microsoft Office PowerPoint</Application>
  <PresentationFormat>On-screen Show (4:3)</PresentationFormat>
  <Paragraphs>462</Paragraphs>
  <Slides>37</Slides>
  <Notes>17</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49" baseType="lpstr">
      <vt:lpstr>ＭＳ Ｐゴシック</vt:lpstr>
      <vt:lpstr>Arial</vt:lpstr>
      <vt:lpstr>Bodoni MT Condensed</vt:lpstr>
      <vt:lpstr>Calibri</vt:lpstr>
      <vt:lpstr>Courier New</vt:lpstr>
      <vt:lpstr>Franklin Gothic Book</vt:lpstr>
      <vt:lpstr>Lucida Sans Unicode</vt:lpstr>
      <vt:lpstr>Times New Roman</vt:lpstr>
      <vt:lpstr>Webdings</vt:lpstr>
      <vt:lpstr>Wingdings</vt:lpstr>
      <vt:lpstr>Decatur</vt:lpstr>
      <vt:lpstr>Image</vt:lpstr>
      <vt:lpstr>SOFTWARE ENGINEERING</vt:lpstr>
      <vt:lpstr>Agenda</vt:lpstr>
      <vt:lpstr>Software Processes</vt:lpstr>
      <vt:lpstr>The Meaning of Process</vt:lpstr>
      <vt:lpstr>Reasons for Modeling a Process</vt:lpstr>
      <vt:lpstr>Software Life Cycle</vt:lpstr>
      <vt:lpstr>Software Development</vt:lpstr>
      <vt:lpstr>Moving Target Problem</vt:lpstr>
      <vt:lpstr>Iteration and Incrementation</vt:lpstr>
      <vt:lpstr>Miller’s Law</vt:lpstr>
      <vt:lpstr>Plan Driven Software Process Models</vt:lpstr>
      <vt:lpstr>Plan-Driven Software Process Models</vt:lpstr>
      <vt:lpstr>1. Code-and-Fix Model</vt:lpstr>
      <vt:lpstr>2. Waterfall Model</vt:lpstr>
      <vt:lpstr>2. Waterfall Model Pros and Cons</vt:lpstr>
      <vt:lpstr>3. Iterative/Incremental Development</vt:lpstr>
      <vt:lpstr>Iteration and Incrementation (contd)</vt:lpstr>
      <vt:lpstr>3. Incremental Development Pros and Cons</vt:lpstr>
      <vt:lpstr>4. Component Based Development</vt:lpstr>
      <vt:lpstr>4. Component Based Development</vt:lpstr>
      <vt:lpstr>4. Component Based Development Pros &amp; Cons</vt:lpstr>
      <vt:lpstr>5. Rapid Prototyping Model</vt:lpstr>
      <vt:lpstr>5. Rapid Prototyping Model</vt:lpstr>
      <vt:lpstr>5. Prototype Development and Retirement</vt:lpstr>
      <vt:lpstr>5. Rapid Prototyping Model Pros and Cons</vt:lpstr>
      <vt:lpstr>6. Spiral Model</vt:lpstr>
      <vt:lpstr>6. Spiral Model</vt:lpstr>
      <vt:lpstr>6. Spiral Model</vt:lpstr>
      <vt:lpstr>6. Spiral Model Sectors</vt:lpstr>
      <vt:lpstr>7. The Unified Process</vt:lpstr>
      <vt:lpstr>7. The Unified Process - II</vt:lpstr>
      <vt:lpstr>7. The Unified Process–Workflows&amp;Phases</vt:lpstr>
      <vt:lpstr>7. The Unified Process Phases-I</vt:lpstr>
      <vt:lpstr>7. The Unified Process Phases-II</vt:lpstr>
      <vt:lpstr>Other Process Models </vt:lpstr>
      <vt:lpstr>Wrap-up</vt:lpstr>
      <vt:lpstr>Next Week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ENGINEERING</dc:title>
  <dc:creator>tantug</dc:creator>
  <cp:lastModifiedBy>itu</cp:lastModifiedBy>
  <cp:revision>139</cp:revision>
  <dcterms:created xsi:type="dcterms:W3CDTF">2010-08-26T12:42:06Z</dcterms:created>
  <dcterms:modified xsi:type="dcterms:W3CDTF">2017-09-18T19:47:43Z</dcterms:modified>
</cp:coreProperties>
</file>